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2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12313A-D044-F24C-983E-AFB61FFE19A5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F905007-D430-0B4E-9364-C98C47726EBB}">
      <dgm:prSet phldrT="[Testo]"/>
      <dgm:spPr/>
      <dgm:t>
        <a:bodyPr/>
        <a:lstStyle/>
        <a:p>
          <a:r>
            <a:rPr lang="it-IT" dirty="0" smtClean="0"/>
            <a:t>Dal </a:t>
          </a:r>
          <a:r>
            <a:rPr lang="it-IT" dirty="0" err="1" smtClean="0"/>
            <a:t>Lussana</a:t>
          </a:r>
          <a:r>
            <a:rPr lang="it-IT" dirty="0" smtClean="0"/>
            <a:t> 2003</a:t>
          </a:r>
          <a:endParaRPr lang="it-IT" dirty="0"/>
        </a:p>
      </dgm:t>
    </dgm:pt>
    <dgm:pt modelId="{CA7DC6B1-4137-3A4F-9BDC-7D90C5890838}" type="parTrans" cxnId="{3159F6C0-F00A-0242-B535-D919C1D83BC8}">
      <dgm:prSet/>
      <dgm:spPr/>
      <dgm:t>
        <a:bodyPr/>
        <a:lstStyle/>
        <a:p>
          <a:endParaRPr lang="it-IT"/>
        </a:p>
      </dgm:t>
    </dgm:pt>
    <dgm:pt modelId="{176AAF54-6384-DB4C-A492-30F7D0F6D240}" type="sibTrans" cxnId="{3159F6C0-F00A-0242-B535-D919C1D83BC8}">
      <dgm:prSet/>
      <dgm:spPr/>
      <dgm:t>
        <a:bodyPr/>
        <a:lstStyle/>
        <a:p>
          <a:endParaRPr lang="it-IT"/>
        </a:p>
      </dgm:t>
    </dgm:pt>
    <dgm:pt modelId="{DE345CD9-DAE3-BF40-8985-61444289AFB5}">
      <dgm:prSet phldrT="[Testo]"/>
      <dgm:spPr/>
      <dgm:t>
        <a:bodyPr/>
        <a:lstStyle/>
        <a:p>
          <a:r>
            <a:rPr lang="it-IT" dirty="0" smtClean="0"/>
            <a:t>Al </a:t>
          </a:r>
          <a:r>
            <a:rPr lang="it-IT" dirty="0" err="1" smtClean="0"/>
            <a:t>Lussana</a:t>
          </a:r>
          <a:r>
            <a:rPr lang="it-IT" dirty="0" smtClean="0"/>
            <a:t> 2014</a:t>
          </a:r>
          <a:endParaRPr lang="it-IT" dirty="0"/>
        </a:p>
      </dgm:t>
    </dgm:pt>
    <dgm:pt modelId="{7F4ECF66-D606-3F4F-8D2B-37CF10EFB721}" type="parTrans" cxnId="{183B4A3C-2472-B34F-8CCF-6D0B95F7017A}">
      <dgm:prSet/>
      <dgm:spPr/>
      <dgm:t>
        <a:bodyPr/>
        <a:lstStyle/>
        <a:p>
          <a:endParaRPr lang="it-IT"/>
        </a:p>
      </dgm:t>
    </dgm:pt>
    <dgm:pt modelId="{8FA00C8E-CAF9-3D4F-B454-FB7E192E7715}" type="sibTrans" cxnId="{183B4A3C-2472-B34F-8CCF-6D0B95F7017A}">
      <dgm:prSet/>
      <dgm:spPr/>
      <dgm:t>
        <a:bodyPr/>
        <a:lstStyle/>
        <a:p>
          <a:endParaRPr lang="it-IT"/>
        </a:p>
      </dgm:t>
    </dgm:pt>
    <dgm:pt modelId="{BB9DA93A-9265-0D42-88D2-0F6D8463E56B}" type="pres">
      <dgm:prSet presAssocID="{A312313A-D044-F24C-983E-AFB61FFE19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D7A8E99-69C2-3743-9013-DA46F3E51693}" type="pres">
      <dgm:prSet presAssocID="{7F905007-D430-0B4E-9364-C98C47726EB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31CCF4-864B-FF42-9152-8E30E09948D8}" type="pres">
      <dgm:prSet presAssocID="{176AAF54-6384-DB4C-A492-30F7D0F6D240}" presName="sibTrans" presStyleLbl="sibTrans2D1" presStyleIdx="0" presStyleCnt="1"/>
      <dgm:spPr/>
      <dgm:t>
        <a:bodyPr/>
        <a:lstStyle/>
        <a:p>
          <a:endParaRPr lang="it-IT"/>
        </a:p>
      </dgm:t>
    </dgm:pt>
    <dgm:pt modelId="{B956EC6E-CD93-2C4F-942C-4205014F727E}" type="pres">
      <dgm:prSet presAssocID="{176AAF54-6384-DB4C-A492-30F7D0F6D240}" presName="connectorText" presStyleLbl="sibTrans2D1" presStyleIdx="0" presStyleCnt="1"/>
      <dgm:spPr/>
      <dgm:t>
        <a:bodyPr/>
        <a:lstStyle/>
        <a:p>
          <a:endParaRPr lang="it-IT"/>
        </a:p>
      </dgm:t>
    </dgm:pt>
    <dgm:pt modelId="{3928AA36-90B5-9A4F-AA3A-4CCFC92A78C1}" type="pres">
      <dgm:prSet presAssocID="{DE345CD9-DAE3-BF40-8985-61444289AFB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F2080AE-4013-C44A-B2AD-A05291F51795}" type="presOf" srcId="{DE345CD9-DAE3-BF40-8985-61444289AFB5}" destId="{3928AA36-90B5-9A4F-AA3A-4CCFC92A78C1}" srcOrd="0" destOrd="0" presId="urn:microsoft.com/office/officeart/2005/8/layout/process1"/>
    <dgm:cxn modelId="{34D5379D-956C-124E-9D4B-B7EC37B63F67}" type="presOf" srcId="{A312313A-D044-F24C-983E-AFB61FFE19A5}" destId="{BB9DA93A-9265-0D42-88D2-0F6D8463E56B}" srcOrd="0" destOrd="0" presId="urn:microsoft.com/office/officeart/2005/8/layout/process1"/>
    <dgm:cxn modelId="{991C3435-AB7A-B94A-BC59-F6214A8633B7}" type="presOf" srcId="{176AAF54-6384-DB4C-A492-30F7D0F6D240}" destId="{B956EC6E-CD93-2C4F-942C-4205014F727E}" srcOrd="1" destOrd="0" presId="urn:microsoft.com/office/officeart/2005/8/layout/process1"/>
    <dgm:cxn modelId="{183B4A3C-2472-B34F-8CCF-6D0B95F7017A}" srcId="{A312313A-D044-F24C-983E-AFB61FFE19A5}" destId="{DE345CD9-DAE3-BF40-8985-61444289AFB5}" srcOrd="1" destOrd="0" parTransId="{7F4ECF66-D606-3F4F-8D2B-37CF10EFB721}" sibTransId="{8FA00C8E-CAF9-3D4F-B454-FB7E192E7715}"/>
    <dgm:cxn modelId="{3159F6C0-F00A-0242-B535-D919C1D83BC8}" srcId="{A312313A-D044-F24C-983E-AFB61FFE19A5}" destId="{7F905007-D430-0B4E-9364-C98C47726EBB}" srcOrd="0" destOrd="0" parTransId="{CA7DC6B1-4137-3A4F-9BDC-7D90C5890838}" sibTransId="{176AAF54-6384-DB4C-A492-30F7D0F6D240}"/>
    <dgm:cxn modelId="{FDD7D5DE-03E6-CF48-816C-EA6B26041287}" type="presOf" srcId="{176AAF54-6384-DB4C-A492-30F7D0F6D240}" destId="{2031CCF4-864B-FF42-9152-8E30E09948D8}" srcOrd="0" destOrd="0" presId="urn:microsoft.com/office/officeart/2005/8/layout/process1"/>
    <dgm:cxn modelId="{12CC1E6D-1215-794D-B6F1-AE8BEDFC4603}" type="presOf" srcId="{7F905007-D430-0B4E-9364-C98C47726EBB}" destId="{ED7A8E99-69C2-3743-9013-DA46F3E51693}" srcOrd="0" destOrd="0" presId="urn:microsoft.com/office/officeart/2005/8/layout/process1"/>
    <dgm:cxn modelId="{E346DA56-929C-C64F-A9EA-6BED15A20B69}" type="presParOf" srcId="{BB9DA93A-9265-0D42-88D2-0F6D8463E56B}" destId="{ED7A8E99-69C2-3743-9013-DA46F3E51693}" srcOrd="0" destOrd="0" presId="urn:microsoft.com/office/officeart/2005/8/layout/process1"/>
    <dgm:cxn modelId="{7AA8CB86-9D55-1D41-9126-26907B35A409}" type="presParOf" srcId="{BB9DA93A-9265-0D42-88D2-0F6D8463E56B}" destId="{2031CCF4-864B-FF42-9152-8E30E09948D8}" srcOrd="1" destOrd="0" presId="urn:microsoft.com/office/officeart/2005/8/layout/process1"/>
    <dgm:cxn modelId="{52BC295D-B180-6D44-9B70-505C325EE0E0}" type="presParOf" srcId="{2031CCF4-864B-FF42-9152-8E30E09948D8}" destId="{B956EC6E-CD93-2C4F-942C-4205014F727E}" srcOrd="0" destOrd="0" presId="urn:microsoft.com/office/officeart/2005/8/layout/process1"/>
    <dgm:cxn modelId="{E837DDE8-B1BA-C046-8815-F2B1995D1D0C}" type="presParOf" srcId="{BB9DA93A-9265-0D42-88D2-0F6D8463E56B}" destId="{3928AA36-90B5-9A4F-AA3A-4CCFC92A78C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0881E6-4741-40B6-91C9-683D93A405D7}" type="doc">
      <dgm:prSet loTypeId="urn:microsoft.com/office/officeart/2005/8/layout/radial1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3FA8AD32-CED9-4CA7-BF13-DB503E0845DB}">
      <dgm:prSet phldrT="[Testo]" custT="1"/>
      <dgm:spPr/>
      <dgm:t>
        <a:bodyPr/>
        <a:lstStyle/>
        <a:p>
          <a:r>
            <a:rPr lang="it-IT" sz="3000" b="1" dirty="0" smtClean="0">
              <a:latin typeface="Arial"/>
              <a:cs typeface="Arial"/>
            </a:rPr>
            <a:t>TU!</a:t>
          </a:r>
          <a:endParaRPr lang="it-IT" sz="3000" b="1" dirty="0">
            <a:latin typeface="Arial"/>
            <a:cs typeface="Arial"/>
          </a:endParaRPr>
        </a:p>
      </dgm:t>
    </dgm:pt>
    <dgm:pt modelId="{99685EE3-7C02-4F22-862C-6D635625D389}" type="parTrans" cxnId="{9AD45D8A-9A7C-42B6-BD5C-B2500D84492A}">
      <dgm:prSet/>
      <dgm:spPr/>
      <dgm:t>
        <a:bodyPr/>
        <a:lstStyle/>
        <a:p>
          <a:endParaRPr lang="it-IT" sz="1600">
            <a:latin typeface="Arial"/>
            <a:cs typeface="Arial"/>
          </a:endParaRPr>
        </a:p>
      </dgm:t>
    </dgm:pt>
    <dgm:pt modelId="{13B22DF5-F8BA-4806-A254-385D41DB236F}" type="sibTrans" cxnId="{9AD45D8A-9A7C-42B6-BD5C-B2500D84492A}">
      <dgm:prSet/>
      <dgm:spPr/>
      <dgm:t>
        <a:bodyPr/>
        <a:lstStyle/>
        <a:p>
          <a:endParaRPr lang="it-IT" sz="1600">
            <a:latin typeface="Arial"/>
            <a:cs typeface="Arial"/>
          </a:endParaRPr>
        </a:p>
      </dgm:t>
    </dgm:pt>
    <dgm:pt modelId="{9CAAA08C-C217-4EA2-88A3-794D3BE3FAB7}">
      <dgm:prSet phldrT="[Testo]" custT="1"/>
      <dgm:spPr>
        <a:solidFill>
          <a:srgbClr val="FFFF00"/>
        </a:solidFill>
      </dgm:spPr>
      <dgm:t>
        <a:bodyPr/>
        <a:lstStyle/>
        <a:p>
          <a:r>
            <a:rPr lang="it-IT" sz="1600" dirty="0" smtClean="0">
              <a:latin typeface="Arial"/>
              <a:cs typeface="Arial"/>
            </a:rPr>
            <a:t>Scuola</a:t>
          </a:r>
          <a:endParaRPr lang="it-IT" sz="1600" dirty="0">
            <a:latin typeface="Arial"/>
            <a:cs typeface="Arial"/>
          </a:endParaRPr>
        </a:p>
      </dgm:t>
    </dgm:pt>
    <dgm:pt modelId="{96463366-D5F9-478F-B807-C2AA1C1EDF3B}" type="parTrans" cxnId="{5D8E5A5C-61CD-4D75-B883-853B1FDEEDCE}">
      <dgm:prSet/>
      <dgm:spPr/>
      <dgm:t>
        <a:bodyPr/>
        <a:lstStyle/>
        <a:p>
          <a:endParaRPr lang="it-IT" sz="1600">
            <a:latin typeface="Arial"/>
            <a:cs typeface="Arial"/>
          </a:endParaRPr>
        </a:p>
      </dgm:t>
    </dgm:pt>
    <dgm:pt modelId="{F30103D3-BCAF-4BB8-BF96-ADD405A31917}" type="sibTrans" cxnId="{5D8E5A5C-61CD-4D75-B883-853B1FDEEDCE}">
      <dgm:prSet/>
      <dgm:spPr/>
      <dgm:t>
        <a:bodyPr/>
        <a:lstStyle/>
        <a:p>
          <a:endParaRPr lang="it-IT" sz="1600">
            <a:latin typeface="Arial"/>
            <a:cs typeface="Arial"/>
          </a:endParaRPr>
        </a:p>
      </dgm:t>
    </dgm:pt>
    <dgm:pt modelId="{B3B533E9-AB27-491B-9C6B-EB769D28DFA7}">
      <dgm:prSet phldrT="[Testo]" custT="1"/>
      <dgm:spPr>
        <a:solidFill>
          <a:srgbClr val="7030A0"/>
        </a:solidFill>
      </dgm:spPr>
      <dgm:t>
        <a:bodyPr/>
        <a:lstStyle/>
        <a:p>
          <a:r>
            <a:rPr lang="it-IT" sz="1600" dirty="0" smtClean="0">
              <a:solidFill>
                <a:schemeClr val="bg1"/>
              </a:solidFill>
              <a:latin typeface="Arial"/>
              <a:cs typeface="Arial"/>
            </a:rPr>
            <a:t>Alta formazione (</a:t>
          </a:r>
          <a:r>
            <a:rPr lang="it-IT" sz="1600" dirty="0" err="1" smtClean="0">
              <a:solidFill>
                <a:schemeClr val="bg1"/>
              </a:solidFill>
              <a:latin typeface="Arial"/>
              <a:cs typeface="Arial"/>
            </a:rPr>
            <a:t>Univ</a:t>
          </a:r>
          <a:r>
            <a:rPr lang="it-IT" sz="1600" dirty="0" smtClean="0">
              <a:solidFill>
                <a:schemeClr val="bg1"/>
              </a:solidFill>
              <a:latin typeface="Arial"/>
              <a:cs typeface="Arial"/>
            </a:rPr>
            <a:t>.)</a:t>
          </a:r>
          <a:endParaRPr lang="it-IT" sz="1600" dirty="0">
            <a:solidFill>
              <a:schemeClr val="bg1"/>
            </a:solidFill>
            <a:latin typeface="Arial"/>
            <a:cs typeface="Arial"/>
          </a:endParaRPr>
        </a:p>
      </dgm:t>
    </dgm:pt>
    <dgm:pt modelId="{41AD3AE2-9DF7-4C36-ADE2-61C46AD3E11E}" type="parTrans" cxnId="{B6CD1573-AF43-468F-9E63-41C0A206F4C5}">
      <dgm:prSet/>
      <dgm:spPr/>
      <dgm:t>
        <a:bodyPr/>
        <a:lstStyle/>
        <a:p>
          <a:endParaRPr lang="it-IT" sz="1600">
            <a:latin typeface="Arial"/>
            <a:cs typeface="Arial"/>
          </a:endParaRPr>
        </a:p>
      </dgm:t>
    </dgm:pt>
    <dgm:pt modelId="{EE39EE85-6871-4ED3-A8A1-0184F2A1E463}" type="sibTrans" cxnId="{B6CD1573-AF43-468F-9E63-41C0A206F4C5}">
      <dgm:prSet/>
      <dgm:spPr/>
      <dgm:t>
        <a:bodyPr/>
        <a:lstStyle/>
        <a:p>
          <a:endParaRPr lang="it-IT" sz="1600">
            <a:latin typeface="Arial"/>
            <a:cs typeface="Arial"/>
          </a:endParaRPr>
        </a:p>
      </dgm:t>
    </dgm:pt>
    <dgm:pt modelId="{57265D81-DB12-47FF-9151-E4A97BBD8BC2}">
      <dgm:prSet phldrT="[Testo]" custT="1"/>
      <dgm:spPr>
        <a:solidFill>
          <a:srgbClr val="00B0F0"/>
        </a:solidFill>
      </dgm:spPr>
      <dgm:t>
        <a:bodyPr/>
        <a:lstStyle/>
        <a:p>
          <a:r>
            <a:rPr lang="it-IT" sz="1600" dirty="0" smtClean="0">
              <a:latin typeface="Arial"/>
              <a:cs typeface="Arial"/>
            </a:rPr>
            <a:t>Sindacati</a:t>
          </a:r>
          <a:endParaRPr lang="it-IT" sz="1600" dirty="0">
            <a:latin typeface="Arial"/>
            <a:cs typeface="Arial"/>
          </a:endParaRPr>
        </a:p>
      </dgm:t>
    </dgm:pt>
    <dgm:pt modelId="{591F264E-A910-4595-BB71-003CEB9CF954}" type="parTrans" cxnId="{245C7E0B-5E97-45C1-8DC7-4FE4D124FB9C}">
      <dgm:prSet/>
      <dgm:spPr/>
      <dgm:t>
        <a:bodyPr/>
        <a:lstStyle/>
        <a:p>
          <a:endParaRPr lang="it-IT" sz="1600">
            <a:latin typeface="Arial"/>
            <a:cs typeface="Arial"/>
          </a:endParaRPr>
        </a:p>
      </dgm:t>
    </dgm:pt>
    <dgm:pt modelId="{92EE318A-231A-4849-BA86-FDA0946763FC}" type="sibTrans" cxnId="{245C7E0B-5E97-45C1-8DC7-4FE4D124FB9C}">
      <dgm:prSet/>
      <dgm:spPr/>
      <dgm:t>
        <a:bodyPr/>
        <a:lstStyle/>
        <a:p>
          <a:endParaRPr lang="it-IT" sz="1600">
            <a:latin typeface="Arial"/>
            <a:cs typeface="Arial"/>
          </a:endParaRPr>
        </a:p>
      </dgm:t>
    </dgm:pt>
    <dgm:pt modelId="{58E04087-8DED-4160-9D11-E6452107066B}">
      <dgm:prSet phldrT="[Testo]" custT="1"/>
      <dgm:spPr>
        <a:solidFill>
          <a:srgbClr val="00FF00"/>
        </a:solidFill>
      </dgm:spPr>
      <dgm:t>
        <a:bodyPr/>
        <a:lstStyle/>
        <a:p>
          <a:r>
            <a:rPr lang="it-IT" sz="1600" dirty="0" smtClean="0">
              <a:latin typeface="Arial"/>
              <a:cs typeface="Arial"/>
            </a:rPr>
            <a:t>Agenzie per il lavoro</a:t>
          </a:r>
          <a:endParaRPr lang="it-IT" sz="1600" dirty="0">
            <a:latin typeface="Arial"/>
            <a:cs typeface="Arial"/>
          </a:endParaRPr>
        </a:p>
      </dgm:t>
    </dgm:pt>
    <dgm:pt modelId="{48138233-112A-46C6-9BBD-12D5AFBF4CFA}" type="parTrans" cxnId="{4E73CA51-27F5-4FB8-82C2-6CC61C98C1CF}">
      <dgm:prSet/>
      <dgm:spPr/>
      <dgm:t>
        <a:bodyPr/>
        <a:lstStyle/>
        <a:p>
          <a:endParaRPr lang="it-IT" sz="1600">
            <a:latin typeface="Arial"/>
            <a:cs typeface="Arial"/>
          </a:endParaRPr>
        </a:p>
      </dgm:t>
    </dgm:pt>
    <dgm:pt modelId="{29DEE2D0-30AB-4E4B-9A40-E94C7683F3A4}" type="sibTrans" cxnId="{4E73CA51-27F5-4FB8-82C2-6CC61C98C1CF}">
      <dgm:prSet/>
      <dgm:spPr/>
      <dgm:t>
        <a:bodyPr/>
        <a:lstStyle/>
        <a:p>
          <a:endParaRPr lang="it-IT" sz="1600">
            <a:latin typeface="Arial"/>
            <a:cs typeface="Arial"/>
          </a:endParaRPr>
        </a:p>
      </dgm:t>
    </dgm:pt>
    <dgm:pt modelId="{6CA7DE1F-6B41-4B41-BCA4-7B4F99F144A5}">
      <dgm:prSet custT="1"/>
      <dgm:spPr>
        <a:solidFill>
          <a:srgbClr val="FF0000"/>
        </a:solidFill>
      </dgm:spPr>
      <dgm:t>
        <a:bodyPr/>
        <a:lstStyle/>
        <a:p>
          <a:r>
            <a:rPr lang="it-IT" sz="1600" dirty="0" smtClean="0">
              <a:solidFill>
                <a:schemeClr val="bg1"/>
              </a:solidFill>
              <a:latin typeface="Arial"/>
              <a:cs typeface="Arial"/>
            </a:rPr>
            <a:t>Web</a:t>
          </a:r>
          <a:endParaRPr lang="it-IT" sz="1600" dirty="0">
            <a:solidFill>
              <a:schemeClr val="bg1"/>
            </a:solidFill>
            <a:latin typeface="Arial"/>
            <a:cs typeface="Arial"/>
          </a:endParaRPr>
        </a:p>
      </dgm:t>
    </dgm:pt>
    <dgm:pt modelId="{5B574AED-9ACC-4ED9-A6EA-284FF8552510}" type="parTrans" cxnId="{CF8CA58A-5FC8-4A75-A413-25B72AEE96E7}">
      <dgm:prSet/>
      <dgm:spPr/>
      <dgm:t>
        <a:bodyPr/>
        <a:lstStyle/>
        <a:p>
          <a:endParaRPr lang="it-IT" sz="1600">
            <a:latin typeface="Arial"/>
            <a:cs typeface="Arial"/>
          </a:endParaRPr>
        </a:p>
      </dgm:t>
    </dgm:pt>
    <dgm:pt modelId="{1B127021-EB2F-4249-9CB9-7362057BA47D}" type="sibTrans" cxnId="{CF8CA58A-5FC8-4A75-A413-25B72AEE96E7}">
      <dgm:prSet/>
      <dgm:spPr/>
      <dgm:t>
        <a:bodyPr/>
        <a:lstStyle/>
        <a:p>
          <a:endParaRPr lang="it-IT" sz="1600">
            <a:latin typeface="Arial"/>
            <a:cs typeface="Arial"/>
          </a:endParaRPr>
        </a:p>
      </dgm:t>
    </dgm:pt>
    <dgm:pt modelId="{B4ED8EC5-624C-49AE-9B3C-4EF11A38A11F}">
      <dgm:prSet custT="1"/>
      <dgm:spPr>
        <a:solidFill>
          <a:srgbClr val="FF6699"/>
        </a:solidFill>
      </dgm:spPr>
      <dgm:t>
        <a:bodyPr/>
        <a:lstStyle/>
        <a:p>
          <a:r>
            <a:rPr lang="it-IT" sz="1600" dirty="0" smtClean="0">
              <a:latin typeface="Arial"/>
              <a:cs typeface="Arial"/>
            </a:rPr>
            <a:t>Centri per l’impiego</a:t>
          </a:r>
          <a:endParaRPr lang="it-IT" sz="1600" dirty="0">
            <a:latin typeface="Arial"/>
            <a:cs typeface="Arial"/>
          </a:endParaRPr>
        </a:p>
      </dgm:t>
    </dgm:pt>
    <dgm:pt modelId="{4163B248-1BCB-4E46-91AF-D2945142E52A}" type="parTrans" cxnId="{A5B339B1-F4C9-43A0-B58E-E12D1574432B}">
      <dgm:prSet/>
      <dgm:spPr/>
      <dgm:t>
        <a:bodyPr/>
        <a:lstStyle/>
        <a:p>
          <a:endParaRPr lang="it-IT" sz="1600">
            <a:latin typeface="Arial"/>
            <a:cs typeface="Arial"/>
          </a:endParaRPr>
        </a:p>
      </dgm:t>
    </dgm:pt>
    <dgm:pt modelId="{00ABA085-198B-40F5-A356-5F753E1A3A6F}" type="sibTrans" cxnId="{A5B339B1-F4C9-43A0-B58E-E12D1574432B}">
      <dgm:prSet/>
      <dgm:spPr/>
      <dgm:t>
        <a:bodyPr/>
        <a:lstStyle/>
        <a:p>
          <a:endParaRPr lang="it-IT" sz="1600">
            <a:latin typeface="Arial"/>
            <a:cs typeface="Arial"/>
          </a:endParaRPr>
        </a:p>
      </dgm:t>
    </dgm:pt>
    <dgm:pt modelId="{F55019FA-924A-43EC-AB57-E727B0CACFB6}">
      <dgm:prSet custT="1"/>
      <dgm:spPr>
        <a:solidFill>
          <a:srgbClr val="996600"/>
        </a:solidFill>
      </dgm:spPr>
      <dgm:t>
        <a:bodyPr/>
        <a:lstStyle/>
        <a:p>
          <a:r>
            <a:rPr lang="it-IT" sz="1600" dirty="0" smtClean="0">
              <a:solidFill>
                <a:schemeClr val="bg1"/>
              </a:solidFill>
              <a:latin typeface="Arial"/>
              <a:cs typeface="Arial"/>
            </a:rPr>
            <a:t>Pubblico impiego</a:t>
          </a:r>
          <a:endParaRPr lang="it-IT" sz="1600" dirty="0">
            <a:solidFill>
              <a:schemeClr val="bg1"/>
            </a:solidFill>
            <a:latin typeface="Arial"/>
            <a:cs typeface="Arial"/>
          </a:endParaRPr>
        </a:p>
      </dgm:t>
    </dgm:pt>
    <dgm:pt modelId="{106F0E82-3851-4F66-A717-AA6A3E4F79E3}" type="parTrans" cxnId="{38CEEF83-ED67-43D6-8126-2C314815EB54}">
      <dgm:prSet/>
      <dgm:spPr/>
      <dgm:t>
        <a:bodyPr/>
        <a:lstStyle/>
        <a:p>
          <a:endParaRPr lang="it-IT" sz="1600">
            <a:latin typeface="Arial"/>
            <a:cs typeface="Arial"/>
          </a:endParaRPr>
        </a:p>
      </dgm:t>
    </dgm:pt>
    <dgm:pt modelId="{0E968253-9274-4167-A547-DE4491095899}" type="sibTrans" cxnId="{38CEEF83-ED67-43D6-8126-2C314815EB54}">
      <dgm:prSet/>
      <dgm:spPr/>
      <dgm:t>
        <a:bodyPr/>
        <a:lstStyle/>
        <a:p>
          <a:endParaRPr lang="it-IT" sz="1600">
            <a:latin typeface="Arial"/>
            <a:cs typeface="Arial"/>
          </a:endParaRPr>
        </a:p>
      </dgm:t>
    </dgm:pt>
    <dgm:pt modelId="{0E0E2ED3-CF8E-0848-8309-3916042E2AEF}">
      <dgm:prSet custT="1"/>
      <dgm:spPr>
        <a:solidFill>
          <a:schemeClr val="accent4"/>
        </a:solidFill>
      </dgm:spPr>
      <dgm:t>
        <a:bodyPr/>
        <a:lstStyle/>
        <a:p>
          <a:r>
            <a:rPr lang="it-IT" sz="1600" dirty="0" smtClean="0">
              <a:latin typeface="Arial"/>
              <a:cs typeface="Arial"/>
            </a:rPr>
            <a:t>Imprese e </a:t>
          </a:r>
          <a:r>
            <a:rPr lang="it-IT" sz="1600" dirty="0" err="1" smtClean="0">
              <a:latin typeface="Arial"/>
              <a:cs typeface="Arial"/>
            </a:rPr>
            <a:t>ass</a:t>
          </a:r>
          <a:r>
            <a:rPr lang="it-IT" sz="1600" dirty="0" smtClean="0">
              <a:latin typeface="Arial"/>
              <a:cs typeface="Arial"/>
            </a:rPr>
            <a:t>. categoria</a:t>
          </a:r>
          <a:endParaRPr lang="it-IT" sz="1600" dirty="0">
            <a:latin typeface="Arial"/>
            <a:cs typeface="Arial"/>
          </a:endParaRPr>
        </a:p>
      </dgm:t>
    </dgm:pt>
    <dgm:pt modelId="{A3C53D58-777F-974D-AD39-942F3AC3B9FC}" type="parTrans" cxnId="{25D15C6C-C10D-B049-9C7D-C5275DC1840B}">
      <dgm:prSet/>
      <dgm:spPr/>
      <dgm:t>
        <a:bodyPr/>
        <a:lstStyle/>
        <a:p>
          <a:endParaRPr lang="it-IT" sz="1600">
            <a:latin typeface="Arial"/>
            <a:cs typeface="Arial"/>
          </a:endParaRPr>
        </a:p>
      </dgm:t>
    </dgm:pt>
    <dgm:pt modelId="{50ABA9F0-B6F6-E949-B2E8-8AD08B11DA81}" type="sibTrans" cxnId="{25D15C6C-C10D-B049-9C7D-C5275DC1840B}">
      <dgm:prSet/>
      <dgm:spPr/>
      <dgm:t>
        <a:bodyPr/>
        <a:lstStyle/>
        <a:p>
          <a:endParaRPr lang="it-IT" sz="1600">
            <a:latin typeface="Arial"/>
            <a:cs typeface="Arial"/>
          </a:endParaRPr>
        </a:p>
      </dgm:t>
    </dgm:pt>
    <dgm:pt modelId="{512E6EBA-D15A-5F4B-AAB3-F04FCC7640AD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it-IT" sz="1600" dirty="0" smtClean="0">
              <a:latin typeface="Arial"/>
              <a:cs typeface="Arial"/>
            </a:rPr>
            <a:t>ONG e terzo settore</a:t>
          </a:r>
          <a:endParaRPr lang="it-IT" sz="1600" dirty="0">
            <a:latin typeface="Arial"/>
            <a:cs typeface="Arial"/>
          </a:endParaRPr>
        </a:p>
      </dgm:t>
    </dgm:pt>
    <dgm:pt modelId="{50487FEF-940E-A94E-B27B-07A26F4485F6}" type="parTrans" cxnId="{EF1E30AF-77A4-E446-9A7A-62EFDD822E95}">
      <dgm:prSet/>
      <dgm:spPr/>
      <dgm:t>
        <a:bodyPr/>
        <a:lstStyle/>
        <a:p>
          <a:endParaRPr lang="it-IT" sz="1600">
            <a:latin typeface="Arial"/>
            <a:cs typeface="Arial"/>
          </a:endParaRPr>
        </a:p>
      </dgm:t>
    </dgm:pt>
    <dgm:pt modelId="{F6D35932-BBB3-8843-B5B2-A5BD4A5E62BF}" type="sibTrans" cxnId="{EF1E30AF-77A4-E446-9A7A-62EFDD822E95}">
      <dgm:prSet/>
      <dgm:spPr/>
      <dgm:t>
        <a:bodyPr/>
        <a:lstStyle/>
        <a:p>
          <a:endParaRPr lang="it-IT" sz="1600">
            <a:latin typeface="Arial"/>
            <a:cs typeface="Arial"/>
          </a:endParaRPr>
        </a:p>
      </dgm:t>
    </dgm:pt>
    <dgm:pt modelId="{FFD9A0CC-51B6-6B4C-BEB6-B475FF40621E}" type="pres">
      <dgm:prSet presAssocID="{0F0881E6-4741-40B6-91C9-683D93A405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96A7A7D-BF8D-0C45-B092-F03196458321}" type="pres">
      <dgm:prSet presAssocID="{3FA8AD32-CED9-4CA7-BF13-DB503E0845DB}" presName="centerShape" presStyleLbl="node0" presStyleIdx="0" presStyleCnt="1"/>
      <dgm:spPr/>
      <dgm:t>
        <a:bodyPr/>
        <a:lstStyle/>
        <a:p>
          <a:endParaRPr lang="it-IT"/>
        </a:p>
      </dgm:t>
    </dgm:pt>
    <dgm:pt modelId="{FB3D3276-2C6C-374A-BDEC-994F2C3BB603}" type="pres">
      <dgm:prSet presAssocID="{96463366-D5F9-478F-B807-C2AA1C1EDF3B}" presName="Name9" presStyleLbl="parChTrans1D2" presStyleIdx="0" presStyleCnt="9"/>
      <dgm:spPr/>
      <dgm:t>
        <a:bodyPr/>
        <a:lstStyle/>
        <a:p>
          <a:endParaRPr lang="it-IT"/>
        </a:p>
      </dgm:t>
    </dgm:pt>
    <dgm:pt modelId="{9FE1B9D0-BCED-2642-9738-75AAE5F71008}" type="pres">
      <dgm:prSet presAssocID="{96463366-D5F9-478F-B807-C2AA1C1EDF3B}" presName="connTx" presStyleLbl="parChTrans1D2" presStyleIdx="0" presStyleCnt="9"/>
      <dgm:spPr/>
      <dgm:t>
        <a:bodyPr/>
        <a:lstStyle/>
        <a:p>
          <a:endParaRPr lang="it-IT"/>
        </a:p>
      </dgm:t>
    </dgm:pt>
    <dgm:pt modelId="{AF38972F-C96A-6D47-9563-B61A855B3172}" type="pres">
      <dgm:prSet presAssocID="{9CAAA08C-C217-4EA2-88A3-794D3BE3FAB7}" presName="node" presStyleLbl="node1" presStyleIdx="0" presStyleCnt="9" custScaleX="9807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F1AECFE-5B4D-E148-BD48-99F3271EEE76}" type="pres">
      <dgm:prSet presAssocID="{41AD3AE2-9DF7-4C36-ADE2-61C46AD3E11E}" presName="Name9" presStyleLbl="parChTrans1D2" presStyleIdx="1" presStyleCnt="9"/>
      <dgm:spPr/>
      <dgm:t>
        <a:bodyPr/>
        <a:lstStyle/>
        <a:p>
          <a:endParaRPr lang="it-IT"/>
        </a:p>
      </dgm:t>
    </dgm:pt>
    <dgm:pt modelId="{A39B36C5-E740-4548-BD1E-BDDF2996FE93}" type="pres">
      <dgm:prSet presAssocID="{41AD3AE2-9DF7-4C36-ADE2-61C46AD3E11E}" presName="connTx" presStyleLbl="parChTrans1D2" presStyleIdx="1" presStyleCnt="9"/>
      <dgm:spPr/>
      <dgm:t>
        <a:bodyPr/>
        <a:lstStyle/>
        <a:p>
          <a:endParaRPr lang="it-IT"/>
        </a:p>
      </dgm:t>
    </dgm:pt>
    <dgm:pt modelId="{29EB0694-2C15-8D46-992B-3DEA6A1EC3D1}" type="pres">
      <dgm:prSet presAssocID="{B3B533E9-AB27-491B-9C6B-EB769D28DFA7}" presName="node" presStyleLbl="node1" presStyleIdx="1" presStyleCnt="9" custScaleX="127576" custRadScaleRad="101307" custRadScaleInc="436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3AD8BFE-94F6-9240-A7C8-8A29DDE8426F}" type="pres">
      <dgm:prSet presAssocID="{A3C53D58-777F-974D-AD39-942F3AC3B9FC}" presName="Name9" presStyleLbl="parChTrans1D2" presStyleIdx="2" presStyleCnt="9"/>
      <dgm:spPr/>
      <dgm:t>
        <a:bodyPr/>
        <a:lstStyle/>
        <a:p>
          <a:endParaRPr lang="it-IT"/>
        </a:p>
      </dgm:t>
    </dgm:pt>
    <dgm:pt modelId="{FECBEF5E-412E-4848-A311-E97A027E83EE}" type="pres">
      <dgm:prSet presAssocID="{A3C53D58-777F-974D-AD39-942F3AC3B9FC}" presName="connTx" presStyleLbl="parChTrans1D2" presStyleIdx="2" presStyleCnt="9"/>
      <dgm:spPr/>
      <dgm:t>
        <a:bodyPr/>
        <a:lstStyle/>
        <a:p>
          <a:endParaRPr lang="it-IT"/>
        </a:p>
      </dgm:t>
    </dgm:pt>
    <dgm:pt modelId="{23A6C9D3-F8C8-C849-9E22-6194D2A03DCE}" type="pres">
      <dgm:prSet presAssocID="{0E0E2ED3-CF8E-0848-8309-3916042E2AE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6EF635C-140F-0A4D-947F-E1D7FDAAF9BC}" type="pres">
      <dgm:prSet presAssocID="{591F264E-A910-4595-BB71-003CEB9CF954}" presName="Name9" presStyleLbl="parChTrans1D2" presStyleIdx="3" presStyleCnt="9"/>
      <dgm:spPr/>
      <dgm:t>
        <a:bodyPr/>
        <a:lstStyle/>
        <a:p>
          <a:endParaRPr lang="it-IT"/>
        </a:p>
      </dgm:t>
    </dgm:pt>
    <dgm:pt modelId="{37506CE2-4014-5742-85E6-5F3B070ABEAC}" type="pres">
      <dgm:prSet presAssocID="{591F264E-A910-4595-BB71-003CEB9CF954}" presName="connTx" presStyleLbl="parChTrans1D2" presStyleIdx="3" presStyleCnt="9"/>
      <dgm:spPr/>
      <dgm:t>
        <a:bodyPr/>
        <a:lstStyle/>
        <a:p>
          <a:endParaRPr lang="it-IT"/>
        </a:p>
      </dgm:t>
    </dgm:pt>
    <dgm:pt modelId="{C2B75DC8-4DBA-4F4B-B6EE-F5343C601B52}" type="pres">
      <dgm:prSet presAssocID="{57265D81-DB12-47FF-9151-E4A97BBD8BC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17BC3A7-2DF1-8A4B-AC61-0939A3207184}" type="pres">
      <dgm:prSet presAssocID="{106F0E82-3851-4F66-A717-AA6A3E4F79E3}" presName="Name9" presStyleLbl="parChTrans1D2" presStyleIdx="4" presStyleCnt="9"/>
      <dgm:spPr/>
      <dgm:t>
        <a:bodyPr/>
        <a:lstStyle/>
        <a:p>
          <a:endParaRPr lang="it-IT"/>
        </a:p>
      </dgm:t>
    </dgm:pt>
    <dgm:pt modelId="{B6E785F9-7CD8-C04E-8426-A85E18E41745}" type="pres">
      <dgm:prSet presAssocID="{106F0E82-3851-4F66-A717-AA6A3E4F79E3}" presName="connTx" presStyleLbl="parChTrans1D2" presStyleIdx="4" presStyleCnt="9"/>
      <dgm:spPr/>
      <dgm:t>
        <a:bodyPr/>
        <a:lstStyle/>
        <a:p>
          <a:endParaRPr lang="it-IT"/>
        </a:p>
      </dgm:t>
    </dgm:pt>
    <dgm:pt modelId="{981DA20C-2DFF-BF4C-97EE-3DD277C46917}" type="pres">
      <dgm:prSet presAssocID="{F55019FA-924A-43EC-AB57-E727B0CACFB6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B172E2D-A2AF-FD49-A11E-EE258732EC67}" type="pres">
      <dgm:prSet presAssocID="{48138233-112A-46C6-9BBD-12D5AFBF4CFA}" presName="Name9" presStyleLbl="parChTrans1D2" presStyleIdx="5" presStyleCnt="9"/>
      <dgm:spPr/>
      <dgm:t>
        <a:bodyPr/>
        <a:lstStyle/>
        <a:p>
          <a:endParaRPr lang="it-IT"/>
        </a:p>
      </dgm:t>
    </dgm:pt>
    <dgm:pt modelId="{40CD553C-B090-3D43-8B73-24D0E983F01B}" type="pres">
      <dgm:prSet presAssocID="{48138233-112A-46C6-9BBD-12D5AFBF4CFA}" presName="connTx" presStyleLbl="parChTrans1D2" presStyleIdx="5" presStyleCnt="9"/>
      <dgm:spPr/>
      <dgm:t>
        <a:bodyPr/>
        <a:lstStyle/>
        <a:p>
          <a:endParaRPr lang="it-IT"/>
        </a:p>
      </dgm:t>
    </dgm:pt>
    <dgm:pt modelId="{D823B962-DB54-A74B-A50D-13CEA14DDED2}" type="pres">
      <dgm:prSet presAssocID="{58E04087-8DED-4160-9D11-E6452107066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4EDC190-B9C2-2745-BB84-34B61B652C9A}" type="pres">
      <dgm:prSet presAssocID="{4163B248-1BCB-4E46-91AF-D2945142E52A}" presName="Name9" presStyleLbl="parChTrans1D2" presStyleIdx="6" presStyleCnt="9"/>
      <dgm:spPr/>
      <dgm:t>
        <a:bodyPr/>
        <a:lstStyle/>
        <a:p>
          <a:endParaRPr lang="it-IT"/>
        </a:p>
      </dgm:t>
    </dgm:pt>
    <dgm:pt modelId="{B8066C2F-2E23-3541-9783-020C4467E431}" type="pres">
      <dgm:prSet presAssocID="{4163B248-1BCB-4E46-91AF-D2945142E52A}" presName="connTx" presStyleLbl="parChTrans1D2" presStyleIdx="6" presStyleCnt="9"/>
      <dgm:spPr/>
      <dgm:t>
        <a:bodyPr/>
        <a:lstStyle/>
        <a:p>
          <a:endParaRPr lang="it-IT"/>
        </a:p>
      </dgm:t>
    </dgm:pt>
    <dgm:pt modelId="{AB3B6804-D893-C140-9E99-727B0E839656}" type="pres">
      <dgm:prSet presAssocID="{B4ED8EC5-624C-49AE-9B3C-4EF11A38A11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7E736EE-B387-5B45-A090-26F09EE45444}" type="pres">
      <dgm:prSet presAssocID="{50487FEF-940E-A94E-B27B-07A26F4485F6}" presName="Name9" presStyleLbl="parChTrans1D2" presStyleIdx="7" presStyleCnt="9"/>
      <dgm:spPr/>
      <dgm:t>
        <a:bodyPr/>
        <a:lstStyle/>
        <a:p>
          <a:endParaRPr lang="it-IT"/>
        </a:p>
      </dgm:t>
    </dgm:pt>
    <dgm:pt modelId="{BBA3BB42-8698-CD49-AF40-AF565BA71732}" type="pres">
      <dgm:prSet presAssocID="{50487FEF-940E-A94E-B27B-07A26F4485F6}" presName="connTx" presStyleLbl="parChTrans1D2" presStyleIdx="7" presStyleCnt="9"/>
      <dgm:spPr/>
      <dgm:t>
        <a:bodyPr/>
        <a:lstStyle/>
        <a:p>
          <a:endParaRPr lang="it-IT"/>
        </a:p>
      </dgm:t>
    </dgm:pt>
    <dgm:pt modelId="{219778E9-E740-9C40-86D6-EC4EE4C87F3C}" type="pres">
      <dgm:prSet presAssocID="{512E6EBA-D15A-5F4B-AAB3-F04FCC7640A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98DE56-97F5-8B4A-AF27-C35810AF5A83}" type="pres">
      <dgm:prSet presAssocID="{5B574AED-9ACC-4ED9-A6EA-284FF8552510}" presName="Name9" presStyleLbl="parChTrans1D2" presStyleIdx="8" presStyleCnt="9"/>
      <dgm:spPr/>
      <dgm:t>
        <a:bodyPr/>
        <a:lstStyle/>
        <a:p>
          <a:endParaRPr lang="it-IT"/>
        </a:p>
      </dgm:t>
    </dgm:pt>
    <dgm:pt modelId="{9DDF60D5-FE6D-564D-B17B-D3101848521E}" type="pres">
      <dgm:prSet presAssocID="{5B574AED-9ACC-4ED9-A6EA-284FF8552510}" presName="connTx" presStyleLbl="parChTrans1D2" presStyleIdx="8" presStyleCnt="9"/>
      <dgm:spPr/>
      <dgm:t>
        <a:bodyPr/>
        <a:lstStyle/>
        <a:p>
          <a:endParaRPr lang="it-IT"/>
        </a:p>
      </dgm:t>
    </dgm:pt>
    <dgm:pt modelId="{66BA5172-FC66-7840-A976-EA37EB3367C5}" type="pres">
      <dgm:prSet presAssocID="{6CA7DE1F-6B41-4B41-BCA4-7B4F99F144A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E73CA51-27F5-4FB8-82C2-6CC61C98C1CF}" srcId="{3FA8AD32-CED9-4CA7-BF13-DB503E0845DB}" destId="{58E04087-8DED-4160-9D11-E6452107066B}" srcOrd="5" destOrd="0" parTransId="{48138233-112A-46C6-9BBD-12D5AFBF4CFA}" sibTransId="{29DEE2D0-30AB-4E4B-9A40-E94C7683F3A4}"/>
    <dgm:cxn modelId="{245C7E0B-5E97-45C1-8DC7-4FE4D124FB9C}" srcId="{3FA8AD32-CED9-4CA7-BF13-DB503E0845DB}" destId="{57265D81-DB12-47FF-9151-E4A97BBD8BC2}" srcOrd="3" destOrd="0" parTransId="{591F264E-A910-4595-BB71-003CEB9CF954}" sibTransId="{92EE318A-231A-4849-BA86-FDA0946763FC}"/>
    <dgm:cxn modelId="{0A750290-A0B7-6242-BFC3-D6F77F793027}" type="presOf" srcId="{F55019FA-924A-43EC-AB57-E727B0CACFB6}" destId="{981DA20C-2DFF-BF4C-97EE-3DD277C46917}" srcOrd="0" destOrd="0" presId="urn:microsoft.com/office/officeart/2005/8/layout/radial1"/>
    <dgm:cxn modelId="{9AD45D8A-9A7C-42B6-BD5C-B2500D84492A}" srcId="{0F0881E6-4741-40B6-91C9-683D93A405D7}" destId="{3FA8AD32-CED9-4CA7-BF13-DB503E0845DB}" srcOrd="0" destOrd="0" parTransId="{99685EE3-7C02-4F22-862C-6D635625D389}" sibTransId="{13B22DF5-F8BA-4806-A254-385D41DB236F}"/>
    <dgm:cxn modelId="{38CEEF83-ED67-43D6-8126-2C314815EB54}" srcId="{3FA8AD32-CED9-4CA7-BF13-DB503E0845DB}" destId="{F55019FA-924A-43EC-AB57-E727B0CACFB6}" srcOrd="4" destOrd="0" parTransId="{106F0E82-3851-4F66-A717-AA6A3E4F79E3}" sibTransId="{0E968253-9274-4167-A547-DE4491095899}"/>
    <dgm:cxn modelId="{E65C7FDA-3CDC-054C-953F-090094A50014}" type="presOf" srcId="{0E0E2ED3-CF8E-0848-8309-3916042E2AEF}" destId="{23A6C9D3-F8C8-C849-9E22-6194D2A03DCE}" srcOrd="0" destOrd="0" presId="urn:microsoft.com/office/officeart/2005/8/layout/radial1"/>
    <dgm:cxn modelId="{435EA07C-C61F-A34E-9225-681FC63BE868}" type="presOf" srcId="{A3C53D58-777F-974D-AD39-942F3AC3B9FC}" destId="{FECBEF5E-412E-4848-A311-E97A027E83EE}" srcOrd="1" destOrd="0" presId="urn:microsoft.com/office/officeart/2005/8/layout/radial1"/>
    <dgm:cxn modelId="{55F05370-3DC4-A145-902E-52EB7791138A}" type="presOf" srcId="{5B574AED-9ACC-4ED9-A6EA-284FF8552510}" destId="{9DDF60D5-FE6D-564D-B17B-D3101848521E}" srcOrd="1" destOrd="0" presId="urn:microsoft.com/office/officeart/2005/8/layout/radial1"/>
    <dgm:cxn modelId="{CF8CA58A-5FC8-4A75-A413-25B72AEE96E7}" srcId="{3FA8AD32-CED9-4CA7-BF13-DB503E0845DB}" destId="{6CA7DE1F-6B41-4B41-BCA4-7B4F99F144A5}" srcOrd="8" destOrd="0" parTransId="{5B574AED-9ACC-4ED9-A6EA-284FF8552510}" sibTransId="{1B127021-EB2F-4249-9CB9-7362057BA47D}"/>
    <dgm:cxn modelId="{70C36263-C0FA-A24E-A092-7423FEDD3E2F}" type="presOf" srcId="{512E6EBA-D15A-5F4B-AAB3-F04FCC7640AD}" destId="{219778E9-E740-9C40-86D6-EC4EE4C87F3C}" srcOrd="0" destOrd="0" presId="urn:microsoft.com/office/officeart/2005/8/layout/radial1"/>
    <dgm:cxn modelId="{AA0141FC-5CF5-F24A-9AE1-E633EC384EDE}" type="presOf" srcId="{50487FEF-940E-A94E-B27B-07A26F4485F6}" destId="{BBA3BB42-8698-CD49-AF40-AF565BA71732}" srcOrd="1" destOrd="0" presId="urn:microsoft.com/office/officeart/2005/8/layout/radial1"/>
    <dgm:cxn modelId="{EE1F955E-675D-6A41-979C-A7BA08CA1335}" type="presOf" srcId="{48138233-112A-46C6-9BBD-12D5AFBF4CFA}" destId="{BB172E2D-A2AF-FD49-A11E-EE258732EC67}" srcOrd="0" destOrd="0" presId="urn:microsoft.com/office/officeart/2005/8/layout/radial1"/>
    <dgm:cxn modelId="{6D9F493D-6964-E443-A537-A32348D5EE79}" type="presOf" srcId="{41AD3AE2-9DF7-4C36-ADE2-61C46AD3E11E}" destId="{1F1AECFE-5B4D-E148-BD48-99F3271EEE76}" srcOrd="0" destOrd="0" presId="urn:microsoft.com/office/officeart/2005/8/layout/radial1"/>
    <dgm:cxn modelId="{53270A21-0F4D-4945-BEEC-9657DFCB2123}" type="presOf" srcId="{4163B248-1BCB-4E46-91AF-D2945142E52A}" destId="{14EDC190-B9C2-2745-BB84-34B61B652C9A}" srcOrd="0" destOrd="0" presId="urn:microsoft.com/office/officeart/2005/8/layout/radial1"/>
    <dgm:cxn modelId="{0BAD6071-01C9-834E-B564-8E06E256ABFB}" type="presOf" srcId="{57265D81-DB12-47FF-9151-E4A97BBD8BC2}" destId="{C2B75DC8-4DBA-4F4B-B6EE-F5343C601B52}" srcOrd="0" destOrd="0" presId="urn:microsoft.com/office/officeart/2005/8/layout/radial1"/>
    <dgm:cxn modelId="{EF1E30AF-77A4-E446-9A7A-62EFDD822E95}" srcId="{3FA8AD32-CED9-4CA7-BF13-DB503E0845DB}" destId="{512E6EBA-D15A-5F4B-AAB3-F04FCC7640AD}" srcOrd="7" destOrd="0" parTransId="{50487FEF-940E-A94E-B27B-07A26F4485F6}" sibTransId="{F6D35932-BBB3-8843-B5B2-A5BD4A5E62BF}"/>
    <dgm:cxn modelId="{48305FE4-B168-294E-A05A-F75355FD0981}" type="presOf" srcId="{106F0E82-3851-4F66-A717-AA6A3E4F79E3}" destId="{B6E785F9-7CD8-C04E-8426-A85E18E41745}" srcOrd="1" destOrd="0" presId="urn:microsoft.com/office/officeart/2005/8/layout/radial1"/>
    <dgm:cxn modelId="{953709C5-32FF-4140-A56D-99D83DFB4638}" type="presOf" srcId="{B3B533E9-AB27-491B-9C6B-EB769D28DFA7}" destId="{29EB0694-2C15-8D46-992B-3DEA6A1EC3D1}" srcOrd="0" destOrd="0" presId="urn:microsoft.com/office/officeart/2005/8/layout/radial1"/>
    <dgm:cxn modelId="{AC308A15-8C91-FB4F-B8A6-BF2D3CA78F2D}" type="presOf" srcId="{591F264E-A910-4595-BB71-003CEB9CF954}" destId="{37506CE2-4014-5742-85E6-5F3B070ABEAC}" srcOrd="1" destOrd="0" presId="urn:microsoft.com/office/officeart/2005/8/layout/radial1"/>
    <dgm:cxn modelId="{F21EA53C-C35F-FE47-9283-7F552B7BBB78}" type="presOf" srcId="{50487FEF-940E-A94E-B27B-07A26F4485F6}" destId="{C7E736EE-B387-5B45-A090-26F09EE45444}" srcOrd="0" destOrd="0" presId="urn:microsoft.com/office/officeart/2005/8/layout/radial1"/>
    <dgm:cxn modelId="{032AC31A-8392-484E-862E-43C5C61A00F1}" type="presOf" srcId="{106F0E82-3851-4F66-A717-AA6A3E4F79E3}" destId="{517BC3A7-2DF1-8A4B-AC61-0939A3207184}" srcOrd="0" destOrd="0" presId="urn:microsoft.com/office/officeart/2005/8/layout/radial1"/>
    <dgm:cxn modelId="{5D8E5A5C-61CD-4D75-B883-853B1FDEEDCE}" srcId="{3FA8AD32-CED9-4CA7-BF13-DB503E0845DB}" destId="{9CAAA08C-C217-4EA2-88A3-794D3BE3FAB7}" srcOrd="0" destOrd="0" parTransId="{96463366-D5F9-478F-B807-C2AA1C1EDF3B}" sibTransId="{F30103D3-BCAF-4BB8-BF96-ADD405A31917}"/>
    <dgm:cxn modelId="{374A5C5B-E424-6648-B7F5-25A6CC2630F1}" type="presOf" srcId="{A3C53D58-777F-974D-AD39-942F3AC3B9FC}" destId="{F3AD8BFE-94F6-9240-A7C8-8A29DDE8426F}" srcOrd="0" destOrd="0" presId="urn:microsoft.com/office/officeart/2005/8/layout/radial1"/>
    <dgm:cxn modelId="{C7A7AE86-8CBB-2943-8059-BF3B4672B0FE}" type="presOf" srcId="{6CA7DE1F-6B41-4B41-BCA4-7B4F99F144A5}" destId="{66BA5172-FC66-7840-A976-EA37EB3367C5}" srcOrd="0" destOrd="0" presId="urn:microsoft.com/office/officeart/2005/8/layout/radial1"/>
    <dgm:cxn modelId="{38EF0B0C-2C38-B54F-A207-315F05705478}" type="presOf" srcId="{5B574AED-9ACC-4ED9-A6EA-284FF8552510}" destId="{3F98DE56-97F5-8B4A-AF27-C35810AF5A83}" srcOrd="0" destOrd="0" presId="urn:microsoft.com/office/officeart/2005/8/layout/radial1"/>
    <dgm:cxn modelId="{9A008A7A-62BD-6048-A265-507689587715}" type="presOf" srcId="{48138233-112A-46C6-9BBD-12D5AFBF4CFA}" destId="{40CD553C-B090-3D43-8B73-24D0E983F01B}" srcOrd="1" destOrd="0" presId="urn:microsoft.com/office/officeart/2005/8/layout/radial1"/>
    <dgm:cxn modelId="{29BC63AA-7B9D-A24A-946D-555B384E1B0C}" type="presOf" srcId="{96463366-D5F9-478F-B807-C2AA1C1EDF3B}" destId="{FB3D3276-2C6C-374A-BDEC-994F2C3BB603}" srcOrd="0" destOrd="0" presId="urn:microsoft.com/office/officeart/2005/8/layout/radial1"/>
    <dgm:cxn modelId="{D9E37C35-9948-F340-A3EE-3B2FFDB7878B}" type="presOf" srcId="{96463366-D5F9-478F-B807-C2AA1C1EDF3B}" destId="{9FE1B9D0-BCED-2642-9738-75AAE5F71008}" srcOrd="1" destOrd="0" presId="urn:microsoft.com/office/officeart/2005/8/layout/radial1"/>
    <dgm:cxn modelId="{8FC9AD24-1D85-7341-8741-0E0DF33C5070}" type="presOf" srcId="{58E04087-8DED-4160-9D11-E6452107066B}" destId="{D823B962-DB54-A74B-A50D-13CEA14DDED2}" srcOrd="0" destOrd="0" presId="urn:microsoft.com/office/officeart/2005/8/layout/radial1"/>
    <dgm:cxn modelId="{B6CD1573-AF43-468F-9E63-41C0A206F4C5}" srcId="{3FA8AD32-CED9-4CA7-BF13-DB503E0845DB}" destId="{B3B533E9-AB27-491B-9C6B-EB769D28DFA7}" srcOrd="1" destOrd="0" parTransId="{41AD3AE2-9DF7-4C36-ADE2-61C46AD3E11E}" sibTransId="{EE39EE85-6871-4ED3-A8A1-0184F2A1E463}"/>
    <dgm:cxn modelId="{DEE3F0D5-BC4F-FC4B-ADD9-02C92C3D68B0}" type="presOf" srcId="{B4ED8EC5-624C-49AE-9B3C-4EF11A38A11F}" destId="{AB3B6804-D893-C140-9E99-727B0E839656}" srcOrd="0" destOrd="0" presId="urn:microsoft.com/office/officeart/2005/8/layout/radial1"/>
    <dgm:cxn modelId="{A667E834-AC87-6545-B435-C7FF3286C9FF}" type="presOf" srcId="{41AD3AE2-9DF7-4C36-ADE2-61C46AD3E11E}" destId="{A39B36C5-E740-4548-BD1E-BDDF2996FE93}" srcOrd="1" destOrd="0" presId="urn:microsoft.com/office/officeart/2005/8/layout/radial1"/>
    <dgm:cxn modelId="{79786EAD-35E6-8C43-A23A-8BBE737C4CDE}" type="presOf" srcId="{3FA8AD32-CED9-4CA7-BF13-DB503E0845DB}" destId="{796A7A7D-BF8D-0C45-B092-F03196458321}" srcOrd="0" destOrd="0" presId="urn:microsoft.com/office/officeart/2005/8/layout/radial1"/>
    <dgm:cxn modelId="{A5B339B1-F4C9-43A0-B58E-E12D1574432B}" srcId="{3FA8AD32-CED9-4CA7-BF13-DB503E0845DB}" destId="{B4ED8EC5-624C-49AE-9B3C-4EF11A38A11F}" srcOrd="6" destOrd="0" parTransId="{4163B248-1BCB-4E46-91AF-D2945142E52A}" sibTransId="{00ABA085-198B-40F5-A356-5F753E1A3A6F}"/>
    <dgm:cxn modelId="{25D15C6C-C10D-B049-9C7D-C5275DC1840B}" srcId="{3FA8AD32-CED9-4CA7-BF13-DB503E0845DB}" destId="{0E0E2ED3-CF8E-0848-8309-3916042E2AEF}" srcOrd="2" destOrd="0" parTransId="{A3C53D58-777F-974D-AD39-942F3AC3B9FC}" sibTransId="{50ABA9F0-B6F6-E949-B2E8-8AD08B11DA81}"/>
    <dgm:cxn modelId="{91CB8BDD-B03E-5041-9F34-D313D9F8618B}" type="presOf" srcId="{0F0881E6-4741-40B6-91C9-683D93A405D7}" destId="{FFD9A0CC-51B6-6B4C-BEB6-B475FF40621E}" srcOrd="0" destOrd="0" presId="urn:microsoft.com/office/officeart/2005/8/layout/radial1"/>
    <dgm:cxn modelId="{1462F19E-57FA-2D41-9114-70719052000B}" type="presOf" srcId="{4163B248-1BCB-4E46-91AF-D2945142E52A}" destId="{B8066C2F-2E23-3541-9783-020C4467E431}" srcOrd="1" destOrd="0" presId="urn:microsoft.com/office/officeart/2005/8/layout/radial1"/>
    <dgm:cxn modelId="{4387B267-1633-DF46-88F8-2FC7FCED54F4}" type="presOf" srcId="{591F264E-A910-4595-BB71-003CEB9CF954}" destId="{86EF635C-140F-0A4D-947F-E1D7FDAAF9BC}" srcOrd="0" destOrd="0" presId="urn:microsoft.com/office/officeart/2005/8/layout/radial1"/>
    <dgm:cxn modelId="{3564F095-4877-FE4F-93E9-89C18C001416}" type="presOf" srcId="{9CAAA08C-C217-4EA2-88A3-794D3BE3FAB7}" destId="{AF38972F-C96A-6D47-9563-B61A855B3172}" srcOrd="0" destOrd="0" presId="urn:microsoft.com/office/officeart/2005/8/layout/radial1"/>
    <dgm:cxn modelId="{6BF2684A-910C-1B47-B318-943E41F94B87}" type="presParOf" srcId="{FFD9A0CC-51B6-6B4C-BEB6-B475FF40621E}" destId="{796A7A7D-BF8D-0C45-B092-F03196458321}" srcOrd="0" destOrd="0" presId="urn:microsoft.com/office/officeart/2005/8/layout/radial1"/>
    <dgm:cxn modelId="{44A8C8FC-8DEB-9B4E-BE83-5078EBB46820}" type="presParOf" srcId="{FFD9A0CC-51B6-6B4C-BEB6-B475FF40621E}" destId="{FB3D3276-2C6C-374A-BDEC-994F2C3BB603}" srcOrd="1" destOrd="0" presId="urn:microsoft.com/office/officeart/2005/8/layout/radial1"/>
    <dgm:cxn modelId="{CFBB29A7-98EE-1C4D-8BF6-3AAC9A37597F}" type="presParOf" srcId="{FB3D3276-2C6C-374A-BDEC-994F2C3BB603}" destId="{9FE1B9D0-BCED-2642-9738-75AAE5F71008}" srcOrd="0" destOrd="0" presId="urn:microsoft.com/office/officeart/2005/8/layout/radial1"/>
    <dgm:cxn modelId="{3E5423B6-C688-2542-BFAC-7BF09AE1678D}" type="presParOf" srcId="{FFD9A0CC-51B6-6B4C-BEB6-B475FF40621E}" destId="{AF38972F-C96A-6D47-9563-B61A855B3172}" srcOrd="2" destOrd="0" presId="urn:microsoft.com/office/officeart/2005/8/layout/radial1"/>
    <dgm:cxn modelId="{1D6283C8-780B-904E-A2A4-6EA374421F9A}" type="presParOf" srcId="{FFD9A0CC-51B6-6B4C-BEB6-B475FF40621E}" destId="{1F1AECFE-5B4D-E148-BD48-99F3271EEE76}" srcOrd="3" destOrd="0" presId="urn:microsoft.com/office/officeart/2005/8/layout/radial1"/>
    <dgm:cxn modelId="{DA0D0036-DA10-0F47-8311-B461A37AD1B9}" type="presParOf" srcId="{1F1AECFE-5B4D-E148-BD48-99F3271EEE76}" destId="{A39B36C5-E740-4548-BD1E-BDDF2996FE93}" srcOrd="0" destOrd="0" presId="urn:microsoft.com/office/officeart/2005/8/layout/radial1"/>
    <dgm:cxn modelId="{E97C5997-56C4-A841-82AB-276627C7F4AF}" type="presParOf" srcId="{FFD9A0CC-51B6-6B4C-BEB6-B475FF40621E}" destId="{29EB0694-2C15-8D46-992B-3DEA6A1EC3D1}" srcOrd="4" destOrd="0" presId="urn:microsoft.com/office/officeart/2005/8/layout/radial1"/>
    <dgm:cxn modelId="{73734D08-720B-4540-87E7-4215E33B2512}" type="presParOf" srcId="{FFD9A0CC-51B6-6B4C-BEB6-B475FF40621E}" destId="{F3AD8BFE-94F6-9240-A7C8-8A29DDE8426F}" srcOrd="5" destOrd="0" presId="urn:microsoft.com/office/officeart/2005/8/layout/radial1"/>
    <dgm:cxn modelId="{82CFA11E-2AE4-6C46-8C08-DD5D93A5DD9B}" type="presParOf" srcId="{F3AD8BFE-94F6-9240-A7C8-8A29DDE8426F}" destId="{FECBEF5E-412E-4848-A311-E97A027E83EE}" srcOrd="0" destOrd="0" presId="urn:microsoft.com/office/officeart/2005/8/layout/radial1"/>
    <dgm:cxn modelId="{90D548B0-3F43-F94A-9ACF-8A13D91FD8E3}" type="presParOf" srcId="{FFD9A0CC-51B6-6B4C-BEB6-B475FF40621E}" destId="{23A6C9D3-F8C8-C849-9E22-6194D2A03DCE}" srcOrd="6" destOrd="0" presId="urn:microsoft.com/office/officeart/2005/8/layout/radial1"/>
    <dgm:cxn modelId="{FBA92CDD-CD64-FC4A-B778-A6F6055C2B8C}" type="presParOf" srcId="{FFD9A0CC-51B6-6B4C-BEB6-B475FF40621E}" destId="{86EF635C-140F-0A4D-947F-E1D7FDAAF9BC}" srcOrd="7" destOrd="0" presId="urn:microsoft.com/office/officeart/2005/8/layout/radial1"/>
    <dgm:cxn modelId="{EF7F6AB5-FC56-D242-8B3B-6E65DADE876B}" type="presParOf" srcId="{86EF635C-140F-0A4D-947F-E1D7FDAAF9BC}" destId="{37506CE2-4014-5742-85E6-5F3B070ABEAC}" srcOrd="0" destOrd="0" presId="urn:microsoft.com/office/officeart/2005/8/layout/radial1"/>
    <dgm:cxn modelId="{D3111C6E-CCBD-134E-876D-EDCB38DA7AD0}" type="presParOf" srcId="{FFD9A0CC-51B6-6B4C-BEB6-B475FF40621E}" destId="{C2B75DC8-4DBA-4F4B-B6EE-F5343C601B52}" srcOrd="8" destOrd="0" presId="urn:microsoft.com/office/officeart/2005/8/layout/radial1"/>
    <dgm:cxn modelId="{7F517571-345C-AB4A-B2EA-0828CF6FBE6B}" type="presParOf" srcId="{FFD9A0CC-51B6-6B4C-BEB6-B475FF40621E}" destId="{517BC3A7-2DF1-8A4B-AC61-0939A3207184}" srcOrd="9" destOrd="0" presId="urn:microsoft.com/office/officeart/2005/8/layout/radial1"/>
    <dgm:cxn modelId="{13F52BB9-2E36-2148-B4ED-899FBF079EC1}" type="presParOf" srcId="{517BC3A7-2DF1-8A4B-AC61-0939A3207184}" destId="{B6E785F9-7CD8-C04E-8426-A85E18E41745}" srcOrd="0" destOrd="0" presId="urn:microsoft.com/office/officeart/2005/8/layout/radial1"/>
    <dgm:cxn modelId="{9DD8FF03-9A68-694E-B185-D0BEF4384BFD}" type="presParOf" srcId="{FFD9A0CC-51B6-6B4C-BEB6-B475FF40621E}" destId="{981DA20C-2DFF-BF4C-97EE-3DD277C46917}" srcOrd="10" destOrd="0" presId="urn:microsoft.com/office/officeart/2005/8/layout/radial1"/>
    <dgm:cxn modelId="{D20EB171-8884-1346-8D53-8DCFD72CD28E}" type="presParOf" srcId="{FFD9A0CC-51B6-6B4C-BEB6-B475FF40621E}" destId="{BB172E2D-A2AF-FD49-A11E-EE258732EC67}" srcOrd="11" destOrd="0" presId="urn:microsoft.com/office/officeart/2005/8/layout/radial1"/>
    <dgm:cxn modelId="{F965CA4A-6CF1-CA4F-BE22-46C7400293A5}" type="presParOf" srcId="{BB172E2D-A2AF-FD49-A11E-EE258732EC67}" destId="{40CD553C-B090-3D43-8B73-24D0E983F01B}" srcOrd="0" destOrd="0" presId="urn:microsoft.com/office/officeart/2005/8/layout/radial1"/>
    <dgm:cxn modelId="{0EA3A821-5CCA-564F-8899-D2BB606F1E20}" type="presParOf" srcId="{FFD9A0CC-51B6-6B4C-BEB6-B475FF40621E}" destId="{D823B962-DB54-A74B-A50D-13CEA14DDED2}" srcOrd="12" destOrd="0" presId="urn:microsoft.com/office/officeart/2005/8/layout/radial1"/>
    <dgm:cxn modelId="{B121836A-CB48-5F40-A479-C67DF29BDB5E}" type="presParOf" srcId="{FFD9A0CC-51B6-6B4C-BEB6-B475FF40621E}" destId="{14EDC190-B9C2-2745-BB84-34B61B652C9A}" srcOrd="13" destOrd="0" presId="urn:microsoft.com/office/officeart/2005/8/layout/radial1"/>
    <dgm:cxn modelId="{98C636EB-B4DB-A347-8503-99A94F438FD5}" type="presParOf" srcId="{14EDC190-B9C2-2745-BB84-34B61B652C9A}" destId="{B8066C2F-2E23-3541-9783-020C4467E431}" srcOrd="0" destOrd="0" presId="urn:microsoft.com/office/officeart/2005/8/layout/radial1"/>
    <dgm:cxn modelId="{50CB7690-B27F-EF4C-B957-68CB1588E48C}" type="presParOf" srcId="{FFD9A0CC-51B6-6B4C-BEB6-B475FF40621E}" destId="{AB3B6804-D893-C140-9E99-727B0E839656}" srcOrd="14" destOrd="0" presId="urn:microsoft.com/office/officeart/2005/8/layout/radial1"/>
    <dgm:cxn modelId="{787BC449-B8BE-6148-A365-3AD639CFE2B6}" type="presParOf" srcId="{FFD9A0CC-51B6-6B4C-BEB6-B475FF40621E}" destId="{C7E736EE-B387-5B45-A090-26F09EE45444}" srcOrd="15" destOrd="0" presId="urn:microsoft.com/office/officeart/2005/8/layout/radial1"/>
    <dgm:cxn modelId="{0EEF8592-B4F8-5346-ADE7-FBC16CA06E5C}" type="presParOf" srcId="{C7E736EE-B387-5B45-A090-26F09EE45444}" destId="{BBA3BB42-8698-CD49-AF40-AF565BA71732}" srcOrd="0" destOrd="0" presId="urn:microsoft.com/office/officeart/2005/8/layout/radial1"/>
    <dgm:cxn modelId="{3B0D774F-27CD-FF42-8916-44B3BBFA9304}" type="presParOf" srcId="{FFD9A0CC-51B6-6B4C-BEB6-B475FF40621E}" destId="{219778E9-E740-9C40-86D6-EC4EE4C87F3C}" srcOrd="16" destOrd="0" presId="urn:microsoft.com/office/officeart/2005/8/layout/radial1"/>
    <dgm:cxn modelId="{5D872D36-A311-6A40-93D9-52F9DF44CD31}" type="presParOf" srcId="{FFD9A0CC-51B6-6B4C-BEB6-B475FF40621E}" destId="{3F98DE56-97F5-8B4A-AF27-C35810AF5A83}" srcOrd="17" destOrd="0" presId="urn:microsoft.com/office/officeart/2005/8/layout/radial1"/>
    <dgm:cxn modelId="{6EA002E8-30BD-8C42-9A45-996886B5B3E0}" type="presParOf" srcId="{3F98DE56-97F5-8B4A-AF27-C35810AF5A83}" destId="{9DDF60D5-FE6D-564D-B17B-D3101848521E}" srcOrd="0" destOrd="0" presId="urn:microsoft.com/office/officeart/2005/8/layout/radial1"/>
    <dgm:cxn modelId="{BEF3C473-1CC7-DB4C-9A07-D7783C1F242E}" type="presParOf" srcId="{FFD9A0CC-51B6-6B4C-BEB6-B475FF40621E}" destId="{66BA5172-FC66-7840-A976-EA37EB3367C5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A8E99-69C2-3743-9013-DA46F3E51693}">
      <dsp:nvSpPr>
        <dsp:cNvPr id="0" name=""/>
        <dsp:cNvSpPr/>
      </dsp:nvSpPr>
      <dsp:spPr>
        <a:xfrm>
          <a:off x="1507" y="730428"/>
          <a:ext cx="3214092" cy="1928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800" kern="1200" dirty="0" smtClean="0"/>
            <a:t>Dal </a:t>
          </a:r>
          <a:r>
            <a:rPr lang="it-IT" sz="3800" kern="1200" dirty="0" err="1" smtClean="0"/>
            <a:t>Lussana</a:t>
          </a:r>
          <a:r>
            <a:rPr lang="it-IT" sz="3800" kern="1200" dirty="0" smtClean="0"/>
            <a:t> 2003</a:t>
          </a:r>
          <a:endParaRPr lang="it-IT" sz="3800" kern="1200" dirty="0"/>
        </a:p>
      </dsp:txBody>
      <dsp:txXfrm>
        <a:off x="57990" y="786911"/>
        <a:ext cx="3101126" cy="1815489"/>
      </dsp:txXfrm>
    </dsp:sp>
    <dsp:sp modelId="{2031CCF4-864B-FF42-9152-8E30E09948D8}">
      <dsp:nvSpPr>
        <dsp:cNvPr id="0" name=""/>
        <dsp:cNvSpPr/>
      </dsp:nvSpPr>
      <dsp:spPr>
        <a:xfrm>
          <a:off x="3537009" y="1296108"/>
          <a:ext cx="681387" cy="7970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000" kern="1200"/>
        </a:p>
      </dsp:txBody>
      <dsp:txXfrm>
        <a:off x="3537009" y="1455527"/>
        <a:ext cx="476971" cy="478257"/>
      </dsp:txXfrm>
    </dsp:sp>
    <dsp:sp modelId="{3928AA36-90B5-9A4F-AA3A-4CCFC92A78C1}">
      <dsp:nvSpPr>
        <dsp:cNvPr id="0" name=""/>
        <dsp:cNvSpPr/>
      </dsp:nvSpPr>
      <dsp:spPr>
        <a:xfrm>
          <a:off x="4501237" y="730428"/>
          <a:ext cx="3214092" cy="1928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800" kern="1200" dirty="0" smtClean="0"/>
            <a:t>Al </a:t>
          </a:r>
          <a:r>
            <a:rPr lang="it-IT" sz="3800" kern="1200" dirty="0" err="1" smtClean="0"/>
            <a:t>Lussana</a:t>
          </a:r>
          <a:r>
            <a:rPr lang="it-IT" sz="3800" kern="1200" dirty="0" smtClean="0"/>
            <a:t> 2014</a:t>
          </a:r>
          <a:endParaRPr lang="it-IT" sz="3800" kern="1200" dirty="0"/>
        </a:p>
      </dsp:txBody>
      <dsp:txXfrm>
        <a:off x="4557720" y="786911"/>
        <a:ext cx="3101126" cy="18154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A7A7D-BF8D-0C45-B092-F03196458321}">
      <dsp:nvSpPr>
        <dsp:cNvPr id="0" name=""/>
        <dsp:cNvSpPr/>
      </dsp:nvSpPr>
      <dsp:spPr>
        <a:xfrm>
          <a:off x="3942945" y="2414929"/>
          <a:ext cx="1258109" cy="12581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b="1" kern="1200" dirty="0" smtClean="0">
              <a:latin typeface="Arial"/>
              <a:cs typeface="Arial"/>
            </a:rPr>
            <a:t>TU!</a:t>
          </a:r>
          <a:endParaRPr lang="it-IT" sz="3000" b="1" kern="1200" dirty="0">
            <a:latin typeface="Arial"/>
            <a:cs typeface="Arial"/>
          </a:endParaRPr>
        </a:p>
      </dsp:txBody>
      <dsp:txXfrm>
        <a:off x="4127191" y="2599175"/>
        <a:ext cx="889617" cy="889617"/>
      </dsp:txXfrm>
    </dsp:sp>
    <dsp:sp modelId="{FB3D3276-2C6C-374A-BDEC-994F2C3BB603}">
      <dsp:nvSpPr>
        <dsp:cNvPr id="0" name=""/>
        <dsp:cNvSpPr/>
      </dsp:nvSpPr>
      <dsp:spPr>
        <a:xfrm rot="16200000">
          <a:off x="4004121" y="1834668"/>
          <a:ext cx="1135756" cy="24765"/>
        </a:xfrm>
        <a:custGeom>
          <a:avLst/>
          <a:gdLst/>
          <a:ahLst/>
          <a:cxnLst/>
          <a:rect l="0" t="0" r="0" b="0"/>
          <a:pathLst>
            <a:path>
              <a:moveTo>
                <a:pt x="0" y="12382"/>
              </a:moveTo>
              <a:lnTo>
                <a:pt x="1135756" y="12382"/>
              </a:lnTo>
            </a:path>
          </a:pathLst>
        </a:custGeom>
        <a:noFill/>
        <a:ln w="317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>
            <a:latin typeface="Arial"/>
            <a:cs typeface="Arial"/>
          </a:endParaRPr>
        </a:p>
      </dsp:txBody>
      <dsp:txXfrm>
        <a:off x="4543606" y="1818657"/>
        <a:ext cx="56787" cy="56787"/>
      </dsp:txXfrm>
    </dsp:sp>
    <dsp:sp modelId="{AF38972F-C96A-6D47-9563-B61A855B3172}">
      <dsp:nvSpPr>
        <dsp:cNvPr id="0" name=""/>
        <dsp:cNvSpPr/>
      </dsp:nvSpPr>
      <dsp:spPr>
        <a:xfrm>
          <a:off x="3955029" y="21063"/>
          <a:ext cx="1233940" cy="1258109"/>
        </a:xfrm>
        <a:prstGeom prst="ellipse">
          <a:avLst/>
        </a:prstGeom>
        <a:solidFill>
          <a:srgbClr val="FFFF00"/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Arial"/>
              <a:cs typeface="Arial"/>
            </a:rPr>
            <a:t>Scuola</a:t>
          </a:r>
          <a:endParaRPr lang="it-IT" sz="1600" kern="1200" dirty="0">
            <a:latin typeface="Arial"/>
            <a:cs typeface="Arial"/>
          </a:endParaRPr>
        </a:p>
      </dsp:txBody>
      <dsp:txXfrm>
        <a:off x="4135735" y="205309"/>
        <a:ext cx="872528" cy="889617"/>
      </dsp:txXfrm>
    </dsp:sp>
    <dsp:sp modelId="{1F1AECFE-5B4D-E148-BD48-99F3271EEE76}">
      <dsp:nvSpPr>
        <dsp:cNvPr id="0" name=""/>
        <dsp:cNvSpPr/>
      </dsp:nvSpPr>
      <dsp:spPr>
        <a:xfrm rot="18652368">
          <a:off x="4792230" y="2137151"/>
          <a:ext cx="1107644" cy="24765"/>
        </a:xfrm>
        <a:custGeom>
          <a:avLst/>
          <a:gdLst/>
          <a:ahLst/>
          <a:cxnLst/>
          <a:rect l="0" t="0" r="0" b="0"/>
          <a:pathLst>
            <a:path>
              <a:moveTo>
                <a:pt x="0" y="12382"/>
              </a:moveTo>
              <a:lnTo>
                <a:pt x="1107644" y="12382"/>
              </a:lnTo>
            </a:path>
          </a:pathLst>
        </a:custGeom>
        <a:noFill/>
        <a:ln w="317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>
            <a:latin typeface="Arial"/>
            <a:cs typeface="Arial"/>
          </a:endParaRPr>
        </a:p>
      </dsp:txBody>
      <dsp:txXfrm>
        <a:off x="5318362" y="2121843"/>
        <a:ext cx="55382" cy="55382"/>
      </dsp:txXfrm>
    </dsp:sp>
    <dsp:sp modelId="{29EB0694-2C15-8D46-992B-3DEA6A1EC3D1}">
      <dsp:nvSpPr>
        <dsp:cNvPr id="0" name=""/>
        <dsp:cNvSpPr/>
      </dsp:nvSpPr>
      <dsp:spPr>
        <a:xfrm>
          <a:off x="5356453" y="581115"/>
          <a:ext cx="1605045" cy="1258109"/>
        </a:xfrm>
        <a:prstGeom prst="ellipse">
          <a:avLst/>
        </a:prstGeom>
        <a:solidFill>
          <a:srgbClr val="7030A0"/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bg1"/>
              </a:solidFill>
              <a:latin typeface="Arial"/>
              <a:cs typeface="Arial"/>
            </a:rPr>
            <a:t>Alta formazione (</a:t>
          </a:r>
          <a:r>
            <a:rPr lang="it-IT" sz="1600" kern="1200" dirty="0" err="1" smtClean="0">
              <a:solidFill>
                <a:schemeClr val="bg1"/>
              </a:solidFill>
              <a:latin typeface="Arial"/>
              <a:cs typeface="Arial"/>
            </a:rPr>
            <a:t>Univ</a:t>
          </a:r>
          <a:r>
            <a:rPr lang="it-IT" sz="1600" kern="1200" dirty="0" smtClean="0">
              <a:solidFill>
                <a:schemeClr val="bg1"/>
              </a:solidFill>
              <a:latin typeface="Arial"/>
              <a:cs typeface="Arial"/>
            </a:rPr>
            <a:t>.)</a:t>
          </a:r>
          <a:endParaRPr lang="it-IT" sz="1600" kern="1200" dirty="0">
            <a:solidFill>
              <a:schemeClr val="bg1"/>
            </a:solidFill>
            <a:latin typeface="Arial"/>
            <a:cs typeface="Arial"/>
          </a:endParaRPr>
        </a:p>
      </dsp:txBody>
      <dsp:txXfrm>
        <a:off x="5591506" y="765361"/>
        <a:ext cx="1134939" cy="889617"/>
      </dsp:txXfrm>
    </dsp:sp>
    <dsp:sp modelId="{F3AD8BFE-94F6-9240-A7C8-8A29DDE8426F}">
      <dsp:nvSpPr>
        <dsp:cNvPr id="0" name=""/>
        <dsp:cNvSpPr/>
      </dsp:nvSpPr>
      <dsp:spPr>
        <a:xfrm rot="21000000">
          <a:off x="5182870" y="2823755"/>
          <a:ext cx="1135756" cy="24765"/>
        </a:xfrm>
        <a:custGeom>
          <a:avLst/>
          <a:gdLst/>
          <a:ahLst/>
          <a:cxnLst/>
          <a:rect l="0" t="0" r="0" b="0"/>
          <a:pathLst>
            <a:path>
              <a:moveTo>
                <a:pt x="0" y="12382"/>
              </a:moveTo>
              <a:lnTo>
                <a:pt x="1135756" y="12382"/>
              </a:lnTo>
            </a:path>
          </a:pathLst>
        </a:custGeom>
        <a:noFill/>
        <a:ln w="317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>
            <a:latin typeface="Arial"/>
            <a:cs typeface="Arial"/>
          </a:endParaRPr>
        </a:p>
      </dsp:txBody>
      <dsp:txXfrm>
        <a:off x="5722354" y="2807744"/>
        <a:ext cx="56787" cy="56787"/>
      </dsp:txXfrm>
    </dsp:sp>
    <dsp:sp modelId="{23A6C9D3-F8C8-C849-9E22-6194D2A03DCE}">
      <dsp:nvSpPr>
        <dsp:cNvPr id="0" name=""/>
        <dsp:cNvSpPr/>
      </dsp:nvSpPr>
      <dsp:spPr>
        <a:xfrm>
          <a:off x="6300442" y="1999238"/>
          <a:ext cx="1258109" cy="1258109"/>
        </a:xfrm>
        <a:prstGeom prst="ellipse">
          <a:avLst/>
        </a:prstGeom>
        <a:solidFill>
          <a:schemeClr val="accent4"/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Arial"/>
              <a:cs typeface="Arial"/>
            </a:rPr>
            <a:t>Imprese e </a:t>
          </a:r>
          <a:r>
            <a:rPr lang="it-IT" sz="1600" kern="1200" dirty="0" err="1" smtClean="0">
              <a:latin typeface="Arial"/>
              <a:cs typeface="Arial"/>
            </a:rPr>
            <a:t>ass</a:t>
          </a:r>
          <a:r>
            <a:rPr lang="it-IT" sz="1600" kern="1200" dirty="0" smtClean="0">
              <a:latin typeface="Arial"/>
              <a:cs typeface="Arial"/>
            </a:rPr>
            <a:t>. categoria</a:t>
          </a:r>
          <a:endParaRPr lang="it-IT" sz="1600" kern="1200" dirty="0">
            <a:latin typeface="Arial"/>
            <a:cs typeface="Arial"/>
          </a:endParaRPr>
        </a:p>
      </dsp:txBody>
      <dsp:txXfrm>
        <a:off x="6484688" y="2183484"/>
        <a:ext cx="889617" cy="889617"/>
      </dsp:txXfrm>
    </dsp:sp>
    <dsp:sp modelId="{86EF635C-140F-0A4D-947F-E1D7FDAAF9BC}">
      <dsp:nvSpPr>
        <dsp:cNvPr id="0" name=""/>
        <dsp:cNvSpPr/>
      </dsp:nvSpPr>
      <dsp:spPr>
        <a:xfrm rot="1800000">
          <a:off x="5040696" y="3630067"/>
          <a:ext cx="1135756" cy="24765"/>
        </a:xfrm>
        <a:custGeom>
          <a:avLst/>
          <a:gdLst/>
          <a:ahLst/>
          <a:cxnLst/>
          <a:rect l="0" t="0" r="0" b="0"/>
          <a:pathLst>
            <a:path>
              <a:moveTo>
                <a:pt x="0" y="12382"/>
              </a:moveTo>
              <a:lnTo>
                <a:pt x="1135756" y="12382"/>
              </a:lnTo>
            </a:path>
          </a:pathLst>
        </a:custGeom>
        <a:noFill/>
        <a:ln w="317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>
            <a:latin typeface="Arial"/>
            <a:cs typeface="Arial"/>
          </a:endParaRPr>
        </a:p>
      </dsp:txBody>
      <dsp:txXfrm>
        <a:off x="5580180" y="3614056"/>
        <a:ext cx="56787" cy="56787"/>
      </dsp:txXfrm>
    </dsp:sp>
    <dsp:sp modelId="{C2B75DC8-4DBA-4F4B-B6EE-F5343C601B52}">
      <dsp:nvSpPr>
        <dsp:cNvPr id="0" name=""/>
        <dsp:cNvSpPr/>
      </dsp:nvSpPr>
      <dsp:spPr>
        <a:xfrm>
          <a:off x="6016093" y="3611861"/>
          <a:ext cx="1258109" cy="1258109"/>
        </a:xfrm>
        <a:prstGeom prst="ellipse">
          <a:avLst/>
        </a:prstGeom>
        <a:solidFill>
          <a:srgbClr val="00B0F0"/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Arial"/>
              <a:cs typeface="Arial"/>
            </a:rPr>
            <a:t>Sindacati</a:t>
          </a:r>
          <a:endParaRPr lang="it-IT" sz="1600" kern="1200" dirty="0">
            <a:latin typeface="Arial"/>
            <a:cs typeface="Arial"/>
          </a:endParaRPr>
        </a:p>
      </dsp:txBody>
      <dsp:txXfrm>
        <a:off x="6200339" y="3796107"/>
        <a:ext cx="889617" cy="889617"/>
      </dsp:txXfrm>
    </dsp:sp>
    <dsp:sp modelId="{517BC3A7-2DF1-8A4B-AC61-0939A3207184}">
      <dsp:nvSpPr>
        <dsp:cNvPr id="0" name=""/>
        <dsp:cNvSpPr/>
      </dsp:nvSpPr>
      <dsp:spPr>
        <a:xfrm rot="4200000">
          <a:off x="4413497" y="4156349"/>
          <a:ext cx="1135756" cy="24765"/>
        </a:xfrm>
        <a:custGeom>
          <a:avLst/>
          <a:gdLst/>
          <a:ahLst/>
          <a:cxnLst/>
          <a:rect l="0" t="0" r="0" b="0"/>
          <a:pathLst>
            <a:path>
              <a:moveTo>
                <a:pt x="0" y="12382"/>
              </a:moveTo>
              <a:lnTo>
                <a:pt x="1135756" y="12382"/>
              </a:lnTo>
            </a:path>
          </a:pathLst>
        </a:custGeom>
        <a:noFill/>
        <a:ln w="317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>
            <a:latin typeface="Arial"/>
            <a:cs typeface="Arial"/>
          </a:endParaRPr>
        </a:p>
      </dsp:txBody>
      <dsp:txXfrm>
        <a:off x="4952981" y="4140338"/>
        <a:ext cx="56787" cy="56787"/>
      </dsp:txXfrm>
    </dsp:sp>
    <dsp:sp modelId="{981DA20C-2DFF-BF4C-97EE-3DD277C46917}">
      <dsp:nvSpPr>
        <dsp:cNvPr id="0" name=""/>
        <dsp:cNvSpPr/>
      </dsp:nvSpPr>
      <dsp:spPr>
        <a:xfrm>
          <a:off x="4761695" y="4664426"/>
          <a:ext cx="1258109" cy="1258109"/>
        </a:xfrm>
        <a:prstGeom prst="ellipse">
          <a:avLst/>
        </a:prstGeom>
        <a:solidFill>
          <a:srgbClr val="996600"/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bg1"/>
              </a:solidFill>
              <a:latin typeface="Arial"/>
              <a:cs typeface="Arial"/>
            </a:rPr>
            <a:t>Pubblico impiego</a:t>
          </a:r>
          <a:endParaRPr lang="it-IT" sz="1600" kern="1200" dirty="0">
            <a:solidFill>
              <a:schemeClr val="bg1"/>
            </a:solidFill>
            <a:latin typeface="Arial"/>
            <a:cs typeface="Arial"/>
          </a:endParaRPr>
        </a:p>
      </dsp:txBody>
      <dsp:txXfrm>
        <a:off x="4945941" y="4848672"/>
        <a:ext cx="889617" cy="889617"/>
      </dsp:txXfrm>
    </dsp:sp>
    <dsp:sp modelId="{BB172E2D-A2AF-FD49-A11E-EE258732EC67}">
      <dsp:nvSpPr>
        <dsp:cNvPr id="0" name=""/>
        <dsp:cNvSpPr/>
      </dsp:nvSpPr>
      <dsp:spPr>
        <a:xfrm rot="6600000">
          <a:off x="3594746" y="4156349"/>
          <a:ext cx="1135756" cy="24765"/>
        </a:xfrm>
        <a:custGeom>
          <a:avLst/>
          <a:gdLst/>
          <a:ahLst/>
          <a:cxnLst/>
          <a:rect l="0" t="0" r="0" b="0"/>
          <a:pathLst>
            <a:path>
              <a:moveTo>
                <a:pt x="0" y="12382"/>
              </a:moveTo>
              <a:lnTo>
                <a:pt x="1135756" y="12382"/>
              </a:lnTo>
            </a:path>
          </a:pathLst>
        </a:custGeom>
        <a:noFill/>
        <a:ln w="317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>
            <a:latin typeface="Arial"/>
            <a:cs typeface="Arial"/>
          </a:endParaRPr>
        </a:p>
      </dsp:txBody>
      <dsp:txXfrm rot="10800000">
        <a:off x="4134231" y="4140338"/>
        <a:ext cx="56787" cy="56787"/>
      </dsp:txXfrm>
    </dsp:sp>
    <dsp:sp modelId="{D823B962-DB54-A74B-A50D-13CEA14DDED2}">
      <dsp:nvSpPr>
        <dsp:cNvPr id="0" name=""/>
        <dsp:cNvSpPr/>
      </dsp:nvSpPr>
      <dsp:spPr>
        <a:xfrm>
          <a:off x="3124195" y="4664426"/>
          <a:ext cx="1258109" cy="1258109"/>
        </a:xfrm>
        <a:prstGeom prst="ellipse">
          <a:avLst/>
        </a:prstGeom>
        <a:solidFill>
          <a:srgbClr val="00FF00"/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Arial"/>
              <a:cs typeface="Arial"/>
            </a:rPr>
            <a:t>Agenzie per il lavoro</a:t>
          </a:r>
          <a:endParaRPr lang="it-IT" sz="1600" kern="1200" dirty="0">
            <a:latin typeface="Arial"/>
            <a:cs typeface="Arial"/>
          </a:endParaRPr>
        </a:p>
      </dsp:txBody>
      <dsp:txXfrm>
        <a:off x="3308441" y="4848672"/>
        <a:ext cx="889617" cy="889617"/>
      </dsp:txXfrm>
    </dsp:sp>
    <dsp:sp modelId="{14EDC190-B9C2-2745-BB84-34B61B652C9A}">
      <dsp:nvSpPr>
        <dsp:cNvPr id="0" name=""/>
        <dsp:cNvSpPr/>
      </dsp:nvSpPr>
      <dsp:spPr>
        <a:xfrm rot="9000000">
          <a:off x="2967547" y="3630067"/>
          <a:ext cx="1135756" cy="24765"/>
        </a:xfrm>
        <a:custGeom>
          <a:avLst/>
          <a:gdLst/>
          <a:ahLst/>
          <a:cxnLst/>
          <a:rect l="0" t="0" r="0" b="0"/>
          <a:pathLst>
            <a:path>
              <a:moveTo>
                <a:pt x="0" y="12382"/>
              </a:moveTo>
              <a:lnTo>
                <a:pt x="1135756" y="12382"/>
              </a:lnTo>
            </a:path>
          </a:pathLst>
        </a:custGeom>
        <a:noFill/>
        <a:ln w="317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>
            <a:latin typeface="Arial"/>
            <a:cs typeface="Arial"/>
          </a:endParaRPr>
        </a:p>
      </dsp:txBody>
      <dsp:txXfrm rot="10800000">
        <a:off x="3507032" y="3614056"/>
        <a:ext cx="56787" cy="56787"/>
      </dsp:txXfrm>
    </dsp:sp>
    <dsp:sp modelId="{AB3B6804-D893-C140-9E99-727B0E839656}">
      <dsp:nvSpPr>
        <dsp:cNvPr id="0" name=""/>
        <dsp:cNvSpPr/>
      </dsp:nvSpPr>
      <dsp:spPr>
        <a:xfrm>
          <a:off x="1869797" y="3611861"/>
          <a:ext cx="1258109" cy="1258109"/>
        </a:xfrm>
        <a:prstGeom prst="ellipse">
          <a:avLst/>
        </a:prstGeom>
        <a:solidFill>
          <a:srgbClr val="FF6699"/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Arial"/>
              <a:cs typeface="Arial"/>
            </a:rPr>
            <a:t>Centri per l’impiego</a:t>
          </a:r>
          <a:endParaRPr lang="it-IT" sz="1600" kern="1200" dirty="0">
            <a:latin typeface="Arial"/>
            <a:cs typeface="Arial"/>
          </a:endParaRPr>
        </a:p>
      </dsp:txBody>
      <dsp:txXfrm>
        <a:off x="2054043" y="3796107"/>
        <a:ext cx="889617" cy="889617"/>
      </dsp:txXfrm>
    </dsp:sp>
    <dsp:sp modelId="{C7E736EE-B387-5B45-A090-26F09EE45444}">
      <dsp:nvSpPr>
        <dsp:cNvPr id="0" name=""/>
        <dsp:cNvSpPr/>
      </dsp:nvSpPr>
      <dsp:spPr>
        <a:xfrm rot="11400000">
          <a:off x="2825373" y="2823755"/>
          <a:ext cx="1135756" cy="24765"/>
        </a:xfrm>
        <a:custGeom>
          <a:avLst/>
          <a:gdLst/>
          <a:ahLst/>
          <a:cxnLst/>
          <a:rect l="0" t="0" r="0" b="0"/>
          <a:pathLst>
            <a:path>
              <a:moveTo>
                <a:pt x="0" y="12382"/>
              </a:moveTo>
              <a:lnTo>
                <a:pt x="1135756" y="12382"/>
              </a:lnTo>
            </a:path>
          </a:pathLst>
        </a:custGeom>
        <a:noFill/>
        <a:ln w="317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>
            <a:latin typeface="Arial"/>
            <a:cs typeface="Arial"/>
          </a:endParaRPr>
        </a:p>
      </dsp:txBody>
      <dsp:txXfrm rot="10800000">
        <a:off x="3364857" y="2807744"/>
        <a:ext cx="56787" cy="56787"/>
      </dsp:txXfrm>
    </dsp:sp>
    <dsp:sp modelId="{219778E9-E740-9C40-86D6-EC4EE4C87F3C}">
      <dsp:nvSpPr>
        <dsp:cNvPr id="0" name=""/>
        <dsp:cNvSpPr/>
      </dsp:nvSpPr>
      <dsp:spPr>
        <a:xfrm>
          <a:off x="1585448" y="1999238"/>
          <a:ext cx="1258109" cy="1258109"/>
        </a:xfrm>
        <a:prstGeom prst="ellipse">
          <a:avLst/>
        </a:prstGeom>
        <a:solidFill>
          <a:schemeClr val="bg1">
            <a:lumMod val="7500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Arial"/>
              <a:cs typeface="Arial"/>
            </a:rPr>
            <a:t>ONG e terzo settore</a:t>
          </a:r>
          <a:endParaRPr lang="it-IT" sz="1600" kern="1200" dirty="0">
            <a:latin typeface="Arial"/>
            <a:cs typeface="Arial"/>
          </a:endParaRPr>
        </a:p>
      </dsp:txBody>
      <dsp:txXfrm>
        <a:off x="1769694" y="2183484"/>
        <a:ext cx="889617" cy="889617"/>
      </dsp:txXfrm>
    </dsp:sp>
    <dsp:sp modelId="{3F98DE56-97F5-8B4A-AF27-C35810AF5A83}">
      <dsp:nvSpPr>
        <dsp:cNvPr id="0" name=""/>
        <dsp:cNvSpPr/>
      </dsp:nvSpPr>
      <dsp:spPr>
        <a:xfrm rot="13800000">
          <a:off x="3234748" y="2114697"/>
          <a:ext cx="1135756" cy="24765"/>
        </a:xfrm>
        <a:custGeom>
          <a:avLst/>
          <a:gdLst/>
          <a:ahLst/>
          <a:cxnLst/>
          <a:rect l="0" t="0" r="0" b="0"/>
          <a:pathLst>
            <a:path>
              <a:moveTo>
                <a:pt x="0" y="12382"/>
              </a:moveTo>
              <a:lnTo>
                <a:pt x="1135756" y="12382"/>
              </a:lnTo>
            </a:path>
          </a:pathLst>
        </a:custGeom>
        <a:noFill/>
        <a:ln w="317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>
            <a:latin typeface="Arial"/>
            <a:cs typeface="Arial"/>
          </a:endParaRPr>
        </a:p>
      </dsp:txBody>
      <dsp:txXfrm rot="10800000">
        <a:off x="3774232" y="2098686"/>
        <a:ext cx="56787" cy="56787"/>
      </dsp:txXfrm>
    </dsp:sp>
    <dsp:sp modelId="{66BA5172-FC66-7840-A976-EA37EB3367C5}">
      <dsp:nvSpPr>
        <dsp:cNvPr id="0" name=""/>
        <dsp:cNvSpPr/>
      </dsp:nvSpPr>
      <dsp:spPr>
        <a:xfrm>
          <a:off x="2404198" y="581122"/>
          <a:ext cx="1258109" cy="1258109"/>
        </a:xfrm>
        <a:prstGeom prst="ellipse">
          <a:avLst/>
        </a:prstGeom>
        <a:solidFill>
          <a:srgbClr val="FF0000"/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bg1"/>
              </a:solidFill>
              <a:latin typeface="Arial"/>
              <a:cs typeface="Arial"/>
            </a:rPr>
            <a:t>Web</a:t>
          </a:r>
          <a:endParaRPr lang="it-IT" sz="1600" kern="1200" dirty="0">
            <a:solidFill>
              <a:schemeClr val="bg1"/>
            </a:solidFill>
            <a:latin typeface="Arial"/>
            <a:cs typeface="Arial"/>
          </a:endParaRPr>
        </a:p>
      </dsp:txBody>
      <dsp:txXfrm>
        <a:off x="2588444" y="765368"/>
        <a:ext cx="889617" cy="889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D2AF5-FA88-A84B-A7D7-9737F560116A}" type="datetimeFigureOut">
              <a:rPr lang="it-IT" smtClean="0"/>
              <a:t>05/03/2014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AFEC2-D1EC-B64E-9F84-7209D949A5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5987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FEC2-D1EC-B64E-9F84-7209D949A52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661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March 5,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March 5,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Immagini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March 5,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March 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March 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5,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March 5,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March 5,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March 5,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March 5,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March 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</p:sldLayoutIdLst>
  <p:hf sldNum="0" hdr="0" ftr="0" dt="0"/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21042312">
            <a:off x="633916" y="2956405"/>
            <a:ext cx="8391176" cy="1612607"/>
          </a:xfrm>
        </p:spPr>
        <p:txBody>
          <a:bodyPr anchor="ctr"/>
          <a:lstStyle/>
          <a:p>
            <a:pPr algn="ctr"/>
            <a:r>
              <a:rPr lang="it-IT" sz="4000" dirty="0" smtClean="0"/>
              <a:t>Orientamento al mercato del</a:t>
            </a:r>
            <a:r>
              <a:rPr lang="it-IT" dirty="0" smtClean="0"/>
              <a:t> LAVORO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Lisa Rustico – Liceo </a:t>
            </a:r>
            <a:r>
              <a:rPr lang="it-IT" dirty="0" err="1" smtClean="0"/>
              <a:t>Lussana</a:t>
            </a:r>
            <a:r>
              <a:rPr lang="it-IT" dirty="0" smtClean="0"/>
              <a:t> – 6.3.2014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38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</a:t>
            </a:r>
            <a:r>
              <a:rPr lang="it-IT" i="1" dirty="0" smtClean="0"/>
              <a:t>vostri</a:t>
            </a:r>
            <a:r>
              <a:rPr lang="it-IT" dirty="0" smtClean="0"/>
              <a:t> temi del lavoro…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pPr lvl="0">
              <a:lnSpc>
                <a:spcPct val="120000"/>
              </a:lnSpc>
            </a:pPr>
            <a:r>
              <a:rPr lang="it-IT" sz="2800" dirty="0" smtClean="0">
                <a:effectLst/>
              </a:rPr>
              <a:t>Progetto di vita</a:t>
            </a:r>
          </a:p>
          <a:p>
            <a:pPr>
              <a:lnSpc>
                <a:spcPct val="120000"/>
              </a:lnSpc>
            </a:pPr>
            <a:r>
              <a:rPr lang="it-IT" sz="2800" dirty="0" smtClean="0">
                <a:effectLst/>
              </a:rPr>
              <a:t>La ricerca </a:t>
            </a:r>
          </a:p>
          <a:p>
            <a:pPr>
              <a:lnSpc>
                <a:spcPct val="120000"/>
              </a:lnSpc>
            </a:pPr>
            <a:r>
              <a:rPr lang="it-IT" sz="2800" dirty="0" smtClean="0">
                <a:effectLst/>
              </a:rPr>
              <a:t>Il colloquio</a:t>
            </a:r>
          </a:p>
          <a:p>
            <a:pPr lvl="0">
              <a:lnSpc>
                <a:spcPct val="120000"/>
              </a:lnSpc>
            </a:pPr>
            <a:r>
              <a:rPr lang="it-IT" sz="2800" dirty="0" smtClean="0">
                <a:effectLst/>
              </a:rPr>
              <a:t>Orientarsi</a:t>
            </a:r>
          </a:p>
          <a:p>
            <a:pPr lvl="0">
              <a:lnSpc>
                <a:spcPct val="120000"/>
              </a:lnSpc>
            </a:pPr>
            <a:r>
              <a:rPr lang="it-IT" sz="2800" dirty="0" smtClean="0">
                <a:effectLst/>
              </a:rPr>
              <a:t>Le </a:t>
            </a:r>
            <a:r>
              <a:rPr lang="it-IT" sz="2800" dirty="0">
                <a:effectLst/>
              </a:rPr>
              <a:t>regole</a:t>
            </a:r>
          </a:p>
          <a:p>
            <a:pPr lvl="0">
              <a:lnSpc>
                <a:spcPct val="120000"/>
              </a:lnSpc>
            </a:pPr>
            <a:r>
              <a:rPr lang="it-IT" sz="2800" dirty="0">
                <a:effectLst/>
              </a:rPr>
              <a:t>Salute e sicurezza</a:t>
            </a:r>
          </a:p>
          <a:p>
            <a:pPr lvl="0">
              <a:lnSpc>
                <a:spcPct val="120000"/>
              </a:lnSpc>
            </a:pPr>
            <a:r>
              <a:rPr lang="it-IT" sz="2800" dirty="0">
                <a:effectLst/>
              </a:rPr>
              <a:t>La quotidianità</a:t>
            </a:r>
          </a:p>
          <a:p>
            <a:pPr lvl="0">
              <a:lnSpc>
                <a:spcPct val="120000"/>
              </a:lnSpc>
            </a:pPr>
            <a:r>
              <a:rPr lang="it-IT" sz="2800" dirty="0">
                <a:effectLst/>
              </a:rPr>
              <a:t>La precarietà</a:t>
            </a:r>
          </a:p>
          <a:p>
            <a:pPr lvl="0">
              <a:lnSpc>
                <a:spcPct val="120000"/>
              </a:lnSpc>
            </a:pPr>
            <a:r>
              <a:rPr lang="it-IT" sz="2800" dirty="0">
                <a:effectLst/>
              </a:rPr>
              <a:t>Il licenziamento – le dimissioni</a:t>
            </a:r>
          </a:p>
          <a:p>
            <a:pPr lvl="0"/>
            <a:endParaRPr lang="it-IT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518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Quanti lavori?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Transizioni occupazionali</a:t>
            </a:r>
          </a:p>
          <a:p>
            <a:r>
              <a:rPr lang="it-IT" dirty="0" smtClean="0"/>
              <a:t>Carriere complesse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685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Lavoro e cinema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Frammenti</a:t>
            </a:r>
          </a:p>
          <a:p>
            <a:r>
              <a:rPr lang="it-IT" dirty="0" smtClean="0"/>
              <a:t>Filmografia sul sito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627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voi la parola!	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Scrivere CV</a:t>
            </a:r>
          </a:p>
          <a:p>
            <a:r>
              <a:rPr lang="it-IT" dirty="0" smtClean="0"/>
              <a:t>Scrivere lettera di presentazione</a:t>
            </a:r>
          </a:p>
          <a:p>
            <a:r>
              <a:rPr lang="it-IT" dirty="0" smtClean="0"/>
              <a:t>Il lavoro dei vostri sogni: qual è? Come arrivarci (quali canali attivare, a quali risorse attingere, che percorsi formativi intraprendere ecc.)?</a:t>
            </a:r>
          </a:p>
          <a:p>
            <a:r>
              <a:rPr lang="it-IT" dirty="0" smtClean="0"/>
              <a:t>Si parla di lavoro: interessa anche </a:t>
            </a:r>
            <a:r>
              <a:rPr lang="it-IT" smtClean="0"/>
              <a:t>a noi 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2059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Prossimi appuntamenti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3 aprile: gruppi </a:t>
            </a:r>
            <a:r>
              <a:rPr lang="it-IT" dirty="0"/>
              <a:t>1</a:t>
            </a:r>
            <a:r>
              <a:rPr lang="it-IT" dirty="0" smtClean="0"/>
              <a:t> e 2</a:t>
            </a:r>
          </a:p>
          <a:p>
            <a:r>
              <a:rPr lang="it-IT" dirty="0" smtClean="0"/>
              <a:t>8 aprile: gruppi 3 e 4</a:t>
            </a:r>
          </a:p>
          <a:p>
            <a:r>
              <a:rPr lang="it-IT" dirty="0" smtClean="0"/>
              <a:t>10 aprile (da confermare): gruppo 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645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 presento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482859"/>
              </p:ext>
            </p:extLst>
          </p:nvPr>
        </p:nvGraphicFramePr>
        <p:xfrm>
          <a:off x="712788" y="3011488"/>
          <a:ext cx="7716837" cy="3389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463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7A8E99-69C2-3743-9013-DA46F3E51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D7A8E99-69C2-3743-9013-DA46F3E51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31CCF4-864B-FF42-9152-8E30E0994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2031CCF4-864B-FF42-9152-8E30E0994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28AA36-90B5-9A4F-AA3A-4CCFC92A7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928AA36-90B5-9A4F-AA3A-4CCFC92A7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Orientamento al mercato del lavoro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Perché ci interessa già oggi, in IV liceo?</a:t>
            </a:r>
          </a:p>
          <a:p>
            <a:pPr lvl="1"/>
            <a:r>
              <a:rPr lang="it-IT" dirty="0" smtClean="0"/>
              <a:t>È un dovere… e un diritto (art. 1 Costituzione)!</a:t>
            </a:r>
          </a:p>
          <a:p>
            <a:pPr lvl="1"/>
            <a:r>
              <a:rPr lang="it-IT" dirty="0" smtClean="0"/>
              <a:t>Siete già nel mercato del lavoro!</a:t>
            </a:r>
          </a:p>
          <a:p>
            <a:pPr lvl="1"/>
            <a:r>
              <a:rPr lang="it-IT" dirty="0" smtClean="0"/>
              <a:t>Scegliere università (o altri percorsi) per diventare… </a:t>
            </a:r>
            <a:r>
              <a:rPr lang="it-IT" dirty="0" smtClean="0">
                <a:sym typeface="Wingdings"/>
              </a:rPr>
              <a:t> progetto di vita.</a:t>
            </a:r>
            <a:endParaRPr lang="it-IT" dirty="0" smtClean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232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985065" cy="1447800"/>
          </a:xfrm>
        </p:spPr>
        <p:txBody>
          <a:bodyPr/>
          <a:lstStyle/>
          <a:p>
            <a:r>
              <a:rPr lang="it-IT" dirty="0" smtClean="0"/>
              <a:t>Lavoro e futuro…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it-IT" dirty="0"/>
              <a:t>Che lavoro farò da grande?</a:t>
            </a:r>
          </a:p>
          <a:p>
            <a:r>
              <a:rPr lang="it-IT" dirty="0"/>
              <a:t>Che lavori esisteranno quando sarò grande?</a:t>
            </a:r>
          </a:p>
          <a:p>
            <a:r>
              <a:rPr lang="it-IT" dirty="0"/>
              <a:t>Che lavori saranno richiesti?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348" y="4517070"/>
            <a:ext cx="1343727" cy="188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2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 che cosa parleremo: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2788" y="2851550"/>
            <a:ext cx="7716838" cy="3581400"/>
          </a:xfrm>
        </p:spPr>
        <p:txBody>
          <a:bodyPr>
            <a:normAutofit/>
          </a:bodyPr>
          <a:lstStyle/>
          <a:p>
            <a:r>
              <a:rPr lang="it-IT" dirty="0" smtClean="0"/>
              <a:t>Il “mercato” del “lavoro”</a:t>
            </a:r>
          </a:p>
          <a:p>
            <a:pPr lvl="1"/>
            <a:r>
              <a:rPr lang="it-IT" dirty="0" smtClean="0"/>
              <a:t>Coordinate (definizioni, indicatori, ecc.)</a:t>
            </a:r>
          </a:p>
          <a:p>
            <a:pPr lvl="1"/>
            <a:r>
              <a:rPr lang="it-IT" dirty="0" smtClean="0"/>
              <a:t>Attori</a:t>
            </a:r>
          </a:p>
          <a:p>
            <a:pPr lvl="1"/>
            <a:r>
              <a:rPr lang="it-IT" dirty="0" smtClean="0"/>
              <a:t>Strumenti (contratti per voi)</a:t>
            </a:r>
          </a:p>
          <a:p>
            <a:r>
              <a:rPr lang="it-IT" dirty="0" smtClean="0"/>
              <a:t>Quale lavoro, quali lavori, quanti lavori?</a:t>
            </a:r>
          </a:p>
          <a:p>
            <a:pPr lvl="1"/>
            <a:r>
              <a:rPr lang="it-IT" dirty="0" smtClean="0"/>
              <a:t>Lavoro da fare… e da creare.</a:t>
            </a:r>
          </a:p>
          <a:p>
            <a:pPr lvl="1"/>
            <a:r>
              <a:rPr lang="it-IT" dirty="0" smtClean="0"/>
              <a:t>Mestieri vecchi, nuovi e da inventare: cosa serve?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718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1881051" y="1141326"/>
            <a:ext cx="5209066" cy="5256526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4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706591"/>
              </p:ext>
            </p:extLst>
          </p:nvPr>
        </p:nvGraphicFramePr>
        <p:xfrm>
          <a:off x="0" y="762000"/>
          <a:ext cx="9144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2632" y="1371599"/>
            <a:ext cx="1184331" cy="5026253"/>
          </a:xfrm>
        </p:spPr>
        <p:txBody>
          <a:bodyPr vert="wordArtVert"/>
          <a:lstStyle/>
          <a:p>
            <a:r>
              <a:rPr lang="it-IT" dirty="0" smtClean="0"/>
              <a:t>ATTORI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412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6A7A7D-BF8D-0C45-B092-F03196458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96A7A7D-BF8D-0C45-B092-F03196458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3D3276-2C6C-374A-BDEC-994F2C3BB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B3D3276-2C6C-374A-BDEC-994F2C3BB6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38972F-C96A-6D47-9563-B61A855B3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AF38972F-C96A-6D47-9563-B61A855B31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1AECFE-5B4D-E148-BD48-99F3271EE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1F1AECFE-5B4D-E148-BD48-99F3271EE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EB0694-2C15-8D46-992B-3DEA6A1EC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29EB0694-2C15-8D46-992B-3DEA6A1EC3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AD8BFE-94F6-9240-A7C8-8A29DDE84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F3AD8BFE-94F6-9240-A7C8-8A29DDE842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A6C9D3-F8C8-C849-9E22-6194D2A03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23A6C9D3-F8C8-C849-9E22-6194D2A03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EF635C-140F-0A4D-947F-E1D7FDAAF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86EF635C-140F-0A4D-947F-E1D7FDAAF9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B75DC8-4DBA-4F4B-B6EE-F5343C601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C2B75DC8-4DBA-4F4B-B6EE-F5343C601B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7BC3A7-2DF1-8A4B-AC61-0939A3207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517BC3A7-2DF1-8A4B-AC61-0939A32071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1DA20C-2DFF-BF4C-97EE-3DD277C46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981DA20C-2DFF-BF4C-97EE-3DD277C469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172E2D-A2AF-FD49-A11E-EE258732E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BB172E2D-A2AF-FD49-A11E-EE258732EC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23B962-DB54-A74B-A50D-13CEA14DD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D823B962-DB54-A74B-A50D-13CEA14DD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EDC190-B9C2-2745-BB84-34B61B652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14EDC190-B9C2-2745-BB84-34B61B652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3B6804-D893-C140-9E99-727B0E839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AB3B6804-D893-C140-9E99-727B0E839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E736EE-B387-5B45-A090-26F09EE45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C7E736EE-B387-5B45-A090-26F09EE45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9778E9-E740-9C40-86D6-EC4EE4C87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219778E9-E740-9C40-86D6-EC4EE4C87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98DE56-97F5-8B4A-AF27-C35810AF5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3F98DE56-97F5-8B4A-AF27-C35810AF5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BA5172-FC66-7840-A976-EA37EB336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66BA5172-FC66-7840-A976-EA37EB3367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STRUMENTI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Opportunità di istruzione-formazione e lavoro:</a:t>
            </a:r>
          </a:p>
          <a:p>
            <a:r>
              <a:rPr lang="it-IT" dirty="0" smtClean="0"/>
              <a:t>Tirocinio / stage</a:t>
            </a:r>
          </a:p>
          <a:p>
            <a:r>
              <a:rPr lang="it-IT" dirty="0" smtClean="0"/>
              <a:t>Apprendistato di alta formazione e di ricerca</a:t>
            </a:r>
          </a:p>
          <a:p>
            <a:pPr marL="0" indent="0">
              <a:buNone/>
            </a:pPr>
            <a:r>
              <a:rPr lang="it-IT" dirty="0" smtClean="0"/>
              <a:t>Ma anche:</a:t>
            </a:r>
          </a:p>
          <a:p>
            <a:pPr lvl="0"/>
            <a:r>
              <a:rPr lang="it-IT" dirty="0">
                <a:solidFill>
                  <a:prstClr val="white"/>
                </a:solidFill>
              </a:rPr>
              <a:t>Buoni lavoro (voucher per lavoro occasionale</a:t>
            </a:r>
            <a:r>
              <a:rPr lang="it-IT" dirty="0" smtClean="0">
                <a:solidFill>
                  <a:prstClr val="white"/>
                </a:solidFill>
              </a:rPr>
              <a:t>)</a:t>
            </a:r>
            <a:endParaRPr lang="it-IT" dirty="0" smtClean="0"/>
          </a:p>
          <a:p>
            <a:pPr lvl="0"/>
            <a:r>
              <a:rPr lang="it-IT" dirty="0" smtClean="0">
                <a:solidFill>
                  <a:prstClr val="white"/>
                </a:solidFill>
              </a:rPr>
              <a:t>….</a:t>
            </a: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7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Quale lavoro?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Retribuito </a:t>
            </a:r>
          </a:p>
          <a:p>
            <a:r>
              <a:rPr lang="it-IT" dirty="0" smtClean="0"/>
              <a:t>Regolare </a:t>
            </a:r>
          </a:p>
          <a:p>
            <a:r>
              <a:rPr lang="it-IT" dirty="0" smtClean="0"/>
              <a:t>Autonomo	</a:t>
            </a:r>
          </a:p>
          <a:p>
            <a:r>
              <a:rPr lang="it-IT" dirty="0" smtClean="0"/>
              <a:t>A tempo indeterminato</a:t>
            </a:r>
          </a:p>
          <a:p>
            <a:r>
              <a:rPr lang="it-IT" dirty="0" smtClean="0"/>
              <a:t>Ecc.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/>
              <a:t>Non retribuito</a:t>
            </a:r>
          </a:p>
          <a:p>
            <a:r>
              <a:rPr lang="it-IT" dirty="0" smtClean="0"/>
              <a:t>Irregolare (</a:t>
            </a:r>
            <a:r>
              <a:rPr lang="it-IT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X</a:t>
            </a:r>
            <a:r>
              <a:rPr lang="it-IT" dirty="0" smtClean="0"/>
              <a:t>)</a:t>
            </a:r>
          </a:p>
          <a:p>
            <a:r>
              <a:rPr lang="it-IT" dirty="0" smtClean="0"/>
              <a:t>Dipendente</a:t>
            </a:r>
          </a:p>
          <a:p>
            <a:r>
              <a:rPr lang="it-IT" dirty="0" smtClean="0"/>
              <a:t>Temporaneo </a:t>
            </a:r>
          </a:p>
          <a:p>
            <a:r>
              <a:rPr lang="it-IT" dirty="0" smtClean="0"/>
              <a:t>Ecc.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80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prstGeom prst="verticalScroll">
            <a:avLst/>
          </a:prstGeom>
        </p:spPr>
        <p:txBody>
          <a:bodyPr/>
          <a:lstStyle/>
          <a:p>
            <a:r>
              <a:rPr lang="it-IT" dirty="0" smtClean="0"/>
              <a:t>Quali lavori?</a:t>
            </a:r>
            <a:endParaRPr lang="it-IT" dirty="0"/>
          </a:p>
        </p:txBody>
      </p:sp>
      <p:sp>
        <p:nvSpPr>
          <p:cNvPr id="11" name="Pergamena 1 10"/>
          <p:cNvSpPr/>
          <p:nvPr/>
        </p:nvSpPr>
        <p:spPr>
          <a:xfrm rot="964034">
            <a:off x="417941" y="3581598"/>
            <a:ext cx="2341911" cy="2282651"/>
          </a:xfrm>
          <a:prstGeom prst="verticalScrol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88900" dist="63500" dir="3000000" algn="br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dirty="0" smtClean="0">
                <a:solidFill>
                  <a:schemeClr val="accent6"/>
                </a:solidFill>
              </a:rPr>
              <a:t>vecchi</a:t>
            </a:r>
            <a:endParaRPr lang="it-IT" sz="3000" dirty="0">
              <a:solidFill>
                <a:schemeClr val="accent6"/>
              </a:solidFill>
            </a:endParaRPr>
          </a:p>
        </p:txBody>
      </p:sp>
      <p:sp>
        <p:nvSpPr>
          <p:cNvPr id="12" name="Esplosione 1 11"/>
          <p:cNvSpPr/>
          <p:nvPr/>
        </p:nvSpPr>
        <p:spPr>
          <a:xfrm rot="19810490">
            <a:off x="3344596" y="2937510"/>
            <a:ext cx="2746878" cy="2491626"/>
          </a:xfrm>
          <a:prstGeom prst="irregularSeal1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dirty="0" smtClean="0">
                <a:solidFill>
                  <a:schemeClr val="accent4"/>
                </a:solidFill>
              </a:rPr>
              <a:t>nuovi</a:t>
            </a:r>
            <a:endParaRPr lang="it-IT" sz="3000" dirty="0">
              <a:solidFill>
                <a:schemeClr val="accent4"/>
              </a:solidFill>
            </a:endParaRPr>
          </a:p>
        </p:txBody>
      </p:sp>
      <p:sp>
        <p:nvSpPr>
          <p:cNvPr id="13" name="Fumetto 4 12"/>
          <p:cNvSpPr/>
          <p:nvPr/>
        </p:nvSpPr>
        <p:spPr>
          <a:xfrm rot="1057991">
            <a:off x="5728246" y="4254816"/>
            <a:ext cx="3225635" cy="2126050"/>
          </a:xfrm>
          <a:prstGeom prst="cloudCallou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dirty="0">
                <a:solidFill>
                  <a:srgbClr val="FFFF00"/>
                </a:solidFill>
              </a:rPr>
              <a:t>d</a:t>
            </a:r>
            <a:r>
              <a:rPr lang="it-IT" sz="3000" dirty="0" smtClean="0">
                <a:solidFill>
                  <a:srgbClr val="FFFF00"/>
                </a:solidFill>
              </a:rPr>
              <a:t>a inventare</a:t>
            </a:r>
            <a:endParaRPr lang="it-IT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4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Cielo">
  <a:themeElements>
    <a:clrScheme name="Cielo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Cielo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Cielo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Cielo.thmx</Template>
  <TotalTime>476</TotalTime>
  <Words>343</Words>
  <Application>Microsoft Office PowerPoint</Application>
  <PresentationFormat>Presentazione su schermo (4:3)</PresentationFormat>
  <Paragraphs>82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Cielo</vt:lpstr>
      <vt:lpstr>Orientamento al mercato del LAVORO</vt:lpstr>
      <vt:lpstr>Mi presento</vt:lpstr>
      <vt:lpstr>Orientamento al mercato del lavoro</vt:lpstr>
      <vt:lpstr>Lavoro e futuro…</vt:lpstr>
      <vt:lpstr>Di che cosa parleremo:</vt:lpstr>
      <vt:lpstr>ATTORI</vt:lpstr>
      <vt:lpstr>STRUMENTI</vt:lpstr>
      <vt:lpstr>Quale lavoro?</vt:lpstr>
      <vt:lpstr>Quali lavori?</vt:lpstr>
      <vt:lpstr>I vostri temi del lavoro…</vt:lpstr>
      <vt:lpstr>Quanti lavori?</vt:lpstr>
      <vt:lpstr>Lavoro e cinema</vt:lpstr>
      <vt:lpstr>A voi la parola! </vt:lpstr>
      <vt:lpstr>Prossimi appuntamenti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LAVORO</dc:title>
  <dc:creator>Lisa Rustico</dc:creator>
  <cp:lastModifiedBy>Lisa Rustico</cp:lastModifiedBy>
  <cp:revision>22</cp:revision>
  <dcterms:created xsi:type="dcterms:W3CDTF">2014-03-04T13:34:41Z</dcterms:created>
  <dcterms:modified xsi:type="dcterms:W3CDTF">2014-03-05T12:00:15Z</dcterms:modified>
</cp:coreProperties>
</file>